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3" r:id="rId3"/>
    <p:sldId id="285" r:id="rId4"/>
    <p:sldId id="306" r:id="rId5"/>
    <p:sldId id="309" r:id="rId6"/>
    <p:sldId id="263" r:id="rId7"/>
    <p:sldId id="298" r:id="rId8"/>
    <p:sldId id="269" r:id="rId9"/>
    <p:sldId id="276" r:id="rId10"/>
    <p:sldId id="318" r:id="rId11"/>
    <p:sldId id="316" r:id="rId12"/>
    <p:sldId id="270" r:id="rId13"/>
    <p:sldId id="299" r:id="rId14"/>
    <p:sldId id="313" r:id="rId15"/>
    <p:sldId id="315" r:id="rId16"/>
    <p:sldId id="314" r:id="rId17"/>
    <p:sldId id="310" r:id="rId18"/>
    <p:sldId id="311" r:id="rId19"/>
    <p:sldId id="281" r:id="rId20"/>
    <p:sldId id="312" r:id="rId21"/>
    <p:sldId id="291" r:id="rId22"/>
    <p:sldId id="317" r:id="rId23"/>
    <p:sldId id="319" r:id="rId24"/>
    <p:sldId id="30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orient="horz" pos="3906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B2F"/>
    <a:srgbClr val="6CAFE1"/>
    <a:srgbClr val="1783DF"/>
    <a:srgbClr val="03509C"/>
    <a:srgbClr val="D9D9D9"/>
    <a:srgbClr val="57C2FD"/>
    <a:srgbClr val="1C96F5"/>
    <a:srgbClr val="44A0FB"/>
    <a:srgbClr val="2D2D2D"/>
    <a:srgbClr val="226D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79695" autoAdjust="0"/>
  </p:normalViewPr>
  <p:slideViewPr>
    <p:cSldViewPr snapToGrid="0">
      <p:cViewPr varScale="1">
        <p:scale>
          <a:sx n="97" d="100"/>
          <a:sy n="97" d="100"/>
        </p:scale>
        <p:origin x="1290" y="72"/>
      </p:cViewPr>
      <p:guideLst>
        <p:guide orient="horz" pos="1026"/>
        <p:guide pos="642"/>
        <p:guide orient="horz" pos="799"/>
        <p:guide orient="horz" pos="390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A2594-F814-418C-8EB0-131A6ACDD33A}" type="datetimeFigureOut">
              <a:rPr lang="zh-CN" altLang="en-US" smtClean="0"/>
              <a:t>19/4/27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C321C-187B-47A0-8BC4-9999A4BA0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876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C321C-187B-47A0-8BC4-9999A4BA0EE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474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一场新流量入口之战已经不可避免。</a:t>
            </a:r>
            <a:endParaRPr lang="en-US" altLang="zh-CN" dirty="0" smtClean="0"/>
          </a:p>
          <a:p>
            <a:r>
              <a:rPr lang="zh-CN" altLang="en-US" dirty="0" smtClean="0"/>
              <a:t>大概在两年多之前还籍籍无名的小程序，如今摇身一变，成为了移动互联网的新贵。</a:t>
            </a:r>
            <a:endParaRPr lang="en-US" altLang="zh-CN" dirty="0" smtClean="0"/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月，电商黑马拼多多赴美上市，小程序被认为功不可没。在微信始终无法打开淘宝链接的情况下，拼多多微信小程序除了展示商品外，还为拼多多低价拼团的病毒式传播提供了快车。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无独有偶，四个月后，同程艺龙在港上市。</a:t>
            </a: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在微信支付界面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宫格中，“火车票机票”和“酒店”实际接入的都是同程艺龙的小程序。根据数据显示：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同程艺龙约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65.7%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的流量都来自于大股东腾讯的微信平台。</a:t>
            </a:r>
            <a:endParaRPr lang="zh-CN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手握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亿月活用户的微信，让小程序成为了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端的掘金之地和不可多得的流量入口。</a:t>
            </a:r>
            <a:endParaRPr lang="zh-CN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>数据在云端，无需安装，不占内存，也不用强制关注，即扫即看即用，用完之后，小程序按照浏览时间自动排序，简单方便。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C321C-187B-47A0-8BC4-9999A4BA0EE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934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不可否认，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三家互联网巨头争先恐后的布局小程序领域，意味着全行业对小程序战略价值已达成共识，但在背后，反映出的其实是移动互联网换了新战场。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C321C-187B-47A0-8BC4-9999A4BA0EE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280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小程序 </a:t>
            </a:r>
            <a:r>
              <a:rPr lang="en-US" altLang="zh-CN" dirty="0" smtClean="0"/>
              <a:t>VS HTML5</a:t>
            </a:r>
          </a:p>
          <a:p>
            <a:pPr marL="228600" indent="-228600">
              <a:buAutoNum type="arabicPeriod"/>
            </a:pPr>
            <a:r>
              <a:rPr lang="zh-CN" altLang="en-US" dirty="0" smtClean="0"/>
              <a:t>运行环境：微信平台</a:t>
            </a:r>
            <a:r>
              <a:rPr lang="en-US" altLang="zh-CN" dirty="0" smtClean="0"/>
              <a:t>/</a:t>
            </a:r>
            <a:r>
              <a:rPr lang="zh-CN" altLang="en-US" dirty="0" smtClean="0"/>
              <a:t>浏览器、</a:t>
            </a:r>
            <a:r>
              <a:rPr lang="en-US" altLang="zh-CN" dirty="0" err="1" smtClean="0"/>
              <a:t>webview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开发成本：微信</a:t>
            </a:r>
            <a:r>
              <a:rPr lang="en-US" altLang="zh-CN" dirty="0" smtClean="0"/>
              <a:t>API/</a:t>
            </a:r>
            <a:r>
              <a:rPr lang="zh-CN" altLang="en-US" dirty="0" smtClean="0"/>
              <a:t>前端框架、</a:t>
            </a:r>
            <a:r>
              <a:rPr lang="en-US" altLang="zh-CN" dirty="0" smtClean="0"/>
              <a:t>UI</a:t>
            </a:r>
            <a:r>
              <a:rPr lang="zh-CN" altLang="en-US" dirty="0" smtClean="0"/>
              <a:t>库、接口调用工具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获取系统权限：网络通信、数据缓存</a:t>
            </a:r>
            <a:r>
              <a:rPr lang="en-US" altLang="zh-CN" dirty="0" smtClean="0"/>
              <a:t>/</a:t>
            </a:r>
            <a:r>
              <a:rPr lang="zh-CN" altLang="en-US" dirty="0" smtClean="0"/>
              <a:t>权限少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运行流畅度：接近原生体验</a:t>
            </a:r>
            <a:r>
              <a:rPr lang="en-US" altLang="zh-CN" dirty="0" smtClean="0"/>
              <a:t>/</a:t>
            </a:r>
            <a:r>
              <a:rPr lang="zh-CN" altLang="en-US" dirty="0" smtClean="0"/>
              <a:t>流畅度欠佳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C321C-187B-47A0-8BC4-9999A4BA0EE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758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C321C-187B-47A0-8BC4-9999A4BA0EE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849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在移动互联网时代，所有的信息和服务都被封装在一个个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里，导致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形成了一个个的信息孤岛，互相之间没法交换信息。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但小程序却能被系统统一检索到，甚至可以直接搜索到小程序里面的内容。可以说，小程序的出现彻底改变了这种信息孤岛化的局面。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长尾理论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网络时代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兴起的一种新理论，由于成本和效率的因素，当商品储存流通展示的场地和渠道足够宽广，商品生产成本急剧下降以至于个人都可以进行生产，并且商品的销售成本急剧降低时，几乎任何以前看似需求极低的产品，只要有卖，都会有人买。这些需求和销量不高的产品所占据的共同市场份额，可以和主流产品的市场份额相当，甚至更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C321C-187B-47A0-8BC4-9999A4BA0EE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059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C321C-187B-47A0-8BC4-9999A4BA0EE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830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C321C-187B-47A0-8BC4-9999A4BA0EE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89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C321C-187B-47A0-8BC4-9999A4BA0EE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241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2CF45072-741F-4DA6-A5D0-F6DFE14B2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3B0B-9247-4822-BB49-52523D27CE87}" type="datetimeFigureOut">
              <a:rPr lang="zh-CN" altLang="en-US" smtClean="0"/>
              <a:t>19/4/27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A29221AE-DE80-4504-9C3D-46C02002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328718F-B11E-479C-A591-65706183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C5AC-0DF6-46F9-B1EE-95EE3B60C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5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2CF45072-741F-4DA6-A5D0-F6DFE14B2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3B0B-9247-4822-BB49-52523D27CE87}" type="datetimeFigureOut">
              <a:rPr lang="zh-CN" altLang="en-US" smtClean="0"/>
              <a:t>19/4/27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A29221AE-DE80-4504-9C3D-46C02002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328718F-B11E-479C-A591-65706183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C5AC-0DF6-46F9-B1EE-95EE3B60CDC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C1056B9-D657-4EA0-9403-B0F3E015F150}"/>
              </a:ext>
            </a:extLst>
          </p:cNvPr>
          <p:cNvSpPr/>
          <p:nvPr userDrawn="1"/>
        </p:nvSpPr>
        <p:spPr>
          <a:xfrm>
            <a:off x="712519" y="0"/>
            <a:ext cx="11479481" cy="3757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xmlns="" id="{9747749E-F52A-4AF8-88AA-3C5B8F0D7689}"/>
              </a:ext>
            </a:extLst>
          </p:cNvPr>
          <p:cNvSpPr/>
          <p:nvPr userDrawn="1"/>
        </p:nvSpPr>
        <p:spPr>
          <a:xfrm flipV="1">
            <a:off x="89344" y="-10615"/>
            <a:ext cx="2268186" cy="386327"/>
          </a:xfrm>
          <a:custGeom>
            <a:avLst/>
            <a:gdLst>
              <a:gd name="connsiteX0" fmla="*/ 0 w 2268186"/>
              <a:gd name="connsiteY0" fmla="*/ 0 h 386327"/>
              <a:gd name="connsiteX1" fmla="*/ 2268186 w 2268186"/>
              <a:gd name="connsiteY1" fmla="*/ 7222 h 386327"/>
              <a:gd name="connsiteX2" fmla="*/ 1876691 w 2268186"/>
              <a:gd name="connsiteY2" fmla="*/ 386327 h 386327"/>
              <a:gd name="connsiteX3" fmla="*/ 0 w 2268186"/>
              <a:gd name="connsiteY3" fmla="*/ 386327 h 3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8186" h="386327">
                <a:moveTo>
                  <a:pt x="0" y="0"/>
                </a:moveTo>
                <a:lnTo>
                  <a:pt x="2268186" y="7222"/>
                </a:lnTo>
                <a:lnTo>
                  <a:pt x="1876691" y="386327"/>
                </a:lnTo>
                <a:lnTo>
                  <a:pt x="0" y="38632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xmlns="" id="{65945D86-2C32-492E-A68F-4E4CE17C28D5}"/>
              </a:ext>
            </a:extLst>
          </p:cNvPr>
          <p:cNvSpPr/>
          <p:nvPr userDrawn="1"/>
        </p:nvSpPr>
        <p:spPr>
          <a:xfrm flipV="1">
            <a:off x="-1" y="-10615"/>
            <a:ext cx="2268186" cy="386327"/>
          </a:xfrm>
          <a:custGeom>
            <a:avLst/>
            <a:gdLst>
              <a:gd name="connsiteX0" fmla="*/ 0 w 2268186"/>
              <a:gd name="connsiteY0" fmla="*/ 0 h 386327"/>
              <a:gd name="connsiteX1" fmla="*/ 2268186 w 2268186"/>
              <a:gd name="connsiteY1" fmla="*/ 7222 h 386327"/>
              <a:gd name="connsiteX2" fmla="*/ 1876691 w 2268186"/>
              <a:gd name="connsiteY2" fmla="*/ 386327 h 386327"/>
              <a:gd name="connsiteX3" fmla="*/ 0 w 2268186"/>
              <a:gd name="connsiteY3" fmla="*/ 386327 h 3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8186" h="386327">
                <a:moveTo>
                  <a:pt x="0" y="0"/>
                </a:moveTo>
                <a:lnTo>
                  <a:pt x="2268186" y="7222"/>
                </a:lnTo>
                <a:lnTo>
                  <a:pt x="1876691" y="386327"/>
                </a:lnTo>
                <a:lnTo>
                  <a:pt x="0" y="38632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987035BF-D42B-47F1-9F7C-2879B8F423E3}"/>
              </a:ext>
            </a:extLst>
          </p:cNvPr>
          <p:cNvSpPr/>
          <p:nvPr userDrawn="1"/>
        </p:nvSpPr>
        <p:spPr>
          <a:xfrm>
            <a:off x="-1" y="6650182"/>
            <a:ext cx="12192001" cy="2189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289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5AD8D12-CC64-426C-BCE3-035BE24A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2A648E8-5421-4C4C-A1B8-BDDCE4422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3B0B-9247-4822-BB49-52523D27CE87}" type="datetimeFigureOut">
              <a:rPr lang="zh-CN" altLang="en-US" smtClean="0"/>
              <a:t>19/4/27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ADEC467F-4D8F-4CB2-9AFB-8B06A6572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8F594392-F017-4026-A120-D4E1F4D1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C5AC-0DF6-46F9-B1EE-95EE3B60C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84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871877EC-6E75-4AF3-974D-870E4279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0907DC2E-D7B1-4976-B518-2990E1493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419350A-2111-48A4-BCDF-80A778C2E7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A3B0B-9247-4822-BB49-52523D27CE87}" type="datetimeFigureOut">
              <a:rPr lang="zh-CN" altLang="en-US" smtClean="0"/>
              <a:t>19/4/27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52E383A-1367-49CC-9CAD-D256D8E3F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BCA7DE7-815B-4CAB-9E3B-1AB852EE4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5C5AC-0DF6-46F9-B1EE-95EE3B60C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19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evelopers.weixin.qq.com/miniprogram/dev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weixin.qq.com/" TargetMode="Externa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alipay.com/channel/miniIndex.htm" TargetMode="External"/><Relationship Id="rId2" Type="http://schemas.openxmlformats.org/officeDocument/2006/relationships/hyperlink" Target="https://smartprogram.baidu.com/developer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weixin.qq.com/" TargetMode="External"/><Relationship Id="rId5" Type="http://schemas.openxmlformats.org/officeDocument/2006/relationships/hyperlink" Target="https://www.quickapp.cn/" TargetMode="External"/><Relationship Id="rId4" Type="http://schemas.openxmlformats.org/officeDocument/2006/relationships/hyperlink" Target="https://segmentfault.com/a/1190000012353473?utm_source=tag-newes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户外, 场景&#10;&#10;已生成极高可信度的说明">
            <a:extLst>
              <a:ext uri="{FF2B5EF4-FFF2-40B4-BE49-F238E27FC236}">
                <a16:creationId xmlns:a16="http://schemas.microsoft.com/office/drawing/2014/main" xmlns="" id="{8456EE48-5DDB-41AE-9455-FB10784439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25EE674C-6906-4F2A-80EC-AC9E3A0F94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6000"/>
                </a:schemeClr>
              </a:gs>
              <a:gs pos="100000">
                <a:schemeClr val="tx1">
                  <a:alpha val="9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xmlns="" id="{F253BDBC-964A-428A-9897-B798351A6CA6}"/>
              </a:ext>
            </a:extLst>
          </p:cNvPr>
          <p:cNvSpPr/>
          <p:nvPr/>
        </p:nvSpPr>
        <p:spPr>
          <a:xfrm rot="21422584" flipV="1">
            <a:off x="3094187" y="963829"/>
            <a:ext cx="6003626" cy="4158190"/>
          </a:xfrm>
          <a:custGeom>
            <a:avLst/>
            <a:gdLst>
              <a:gd name="connsiteX0" fmla="*/ 2098750 w 6495802"/>
              <a:gd name="connsiteY0" fmla="*/ 1591835 h 4499078"/>
              <a:gd name="connsiteX1" fmla="*/ 2235761 w 6495802"/>
              <a:gd name="connsiteY1" fmla="*/ 1591835 h 4499078"/>
              <a:gd name="connsiteX2" fmla="*/ 3247901 w 6495802"/>
              <a:gd name="connsiteY2" fmla="*/ 189792 h 4499078"/>
              <a:gd name="connsiteX3" fmla="*/ 4260041 w 6495802"/>
              <a:gd name="connsiteY3" fmla="*/ 1591835 h 4499078"/>
              <a:gd name="connsiteX4" fmla="*/ 4397053 w 6495802"/>
              <a:gd name="connsiteY4" fmla="*/ 1591835 h 4499078"/>
              <a:gd name="connsiteX5" fmla="*/ 3247901 w 6495802"/>
              <a:gd name="connsiteY5" fmla="*/ 0 h 4499078"/>
              <a:gd name="connsiteX6" fmla="*/ 0 w 6495802"/>
              <a:gd name="connsiteY6" fmla="*/ 4499078 h 4499078"/>
              <a:gd name="connsiteX7" fmla="*/ 6495802 w 6495802"/>
              <a:gd name="connsiteY7" fmla="*/ 4499078 h 4499078"/>
              <a:gd name="connsiteX8" fmla="*/ 5664391 w 6495802"/>
              <a:gd name="connsiteY8" fmla="*/ 3347385 h 4499078"/>
              <a:gd name="connsiteX9" fmla="*/ 5527379 w 6495802"/>
              <a:gd name="connsiteY9" fmla="*/ 3347385 h 4499078"/>
              <a:gd name="connsiteX10" fmla="*/ 6290360 w 6495802"/>
              <a:gd name="connsiteY10" fmla="*/ 4404286 h 4499078"/>
              <a:gd name="connsiteX11" fmla="*/ 205442 w 6495802"/>
              <a:gd name="connsiteY11" fmla="*/ 4404286 h 4499078"/>
              <a:gd name="connsiteX12" fmla="*/ 968423 w 6495802"/>
              <a:gd name="connsiteY12" fmla="*/ 3347385 h 4499078"/>
              <a:gd name="connsiteX13" fmla="*/ 831412 w 6495802"/>
              <a:gd name="connsiteY13" fmla="*/ 3347385 h 449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95802" h="4499078">
                <a:moveTo>
                  <a:pt x="2098750" y="1591835"/>
                </a:moveTo>
                <a:lnTo>
                  <a:pt x="2235761" y="1591835"/>
                </a:lnTo>
                <a:lnTo>
                  <a:pt x="3247901" y="189792"/>
                </a:lnTo>
                <a:lnTo>
                  <a:pt x="4260041" y="1591835"/>
                </a:lnTo>
                <a:lnTo>
                  <a:pt x="4397053" y="1591835"/>
                </a:lnTo>
                <a:lnTo>
                  <a:pt x="3247901" y="0"/>
                </a:lnTo>
                <a:close/>
                <a:moveTo>
                  <a:pt x="0" y="4499078"/>
                </a:moveTo>
                <a:lnTo>
                  <a:pt x="6495802" y="4499078"/>
                </a:lnTo>
                <a:lnTo>
                  <a:pt x="5664391" y="3347385"/>
                </a:lnTo>
                <a:lnTo>
                  <a:pt x="5527379" y="3347385"/>
                </a:lnTo>
                <a:lnTo>
                  <a:pt x="6290360" y="4404286"/>
                </a:lnTo>
                <a:lnTo>
                  <a:pt x="205442" y="4404286"/>
                </a:lnTo>
                <a:lnTo>
                  <a:pt x="968423" y="3347385"/>
                </a:lnTo>
                <a:lnTo>
                  <a:pt x="831412" y="334738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79C80455-3DE3-4B0B-8B10-5E522D03DF66}"/>
              </a:ext>
            </a:extLst>
          </p:cNvPr>
          <p:cNvSpPr txBox="1"/>
          <p:nvPr/>
        </p:nvSpPr>
        <p:spPr>
          <a:xfrm>
            <a:off x="1998967" y="2228273"/>
            <a:ext cx="8187109" cy="954190"/>
          </a:xfrm>
          <a:custGeom>
            <a:avLst/>
            <a:gdLst/>
            <a:ahLst/>
            <a:cxnLst/>
            <a:rect l="l" t="t" r="r" b="b"/>
            <a:pathLst>
              <a:path w="8187109" h="764381">
                <a:moveTo>
                  <a:pt x="646157" y="435188"/>
                </a:moveTo>
                <a:lnTo>
                  <a:pt x="646158" y="674694"/>
                </a:lnTo>
                <a:lnTo>
                  <a:pt x="682847" y="674694"/>
                </a:lnTo>
                <a:lnTo>
                  <a:pt x="655330" y="760304"/>
                </a:lnTo>
                <a:lnTo>
                  <a:pt x="508569" y="760304"/>
                </a:lnTo>
                <a:lnTo>
                  <a:pt x="508569" y="520798"/>
                </a:lnTo>
                <a:lnTo>
                  <a:pt x="408689" y="520798"/>
                </a:lnTo>
                <a:lnTo>
                  <a:pt x="408690" y="760304"/>
                </a:lnTo>
                <a:lnTo>
                  <a:pt x="251736" y="760304"/>
                </a:lnTo>
                <a:lnTo>
                  <a:pt x="251737" y="674694"/>
                </a:lnTo>
                <a:lnTo>
                  <a:pt x="274158" y="674694"/>
                </a:lnTo>
                <a:lnTo>
                  <a:pt x="274159" y="435188"/>
                </a:lnTo>
                <a:close/>
                <a:moveTo>
                  <a:pt x="2203019" y="471878"/>
                </a:moveTo>
                <a:lnTo>
                  <a:pt x="2203019" y="756227"/>
                </a:lnTo>
                <a:lnTo>
                  <a:pt x="2034855" y="756228"/>
                </a:lnTo>
                <a:lnTo>
                  <a:pt x="2034855" y="569718"/>
                </a:lnTo>
                <a:lnTo>
                  <a:pt x="1692412" y="569718"/>
                </a:lnTo>
                <a:lnTo>
                  <a:pt x="1692412" y="664502"/>
                </a:lnTo>
                <a:lnTo>
                  <a:pt x="2029759" y="664502"/>
                </a:lnTo>
                <a:lnTo>
                  <a:pt x="1990011" y="756228"/>
                </a:lnTo>
                <a:lnTo>
                  <a:pt x="1526287" y="756228"/>
                </a:lnTo>
                <a:lnTo>
                  <a:pt x="1526287" y="471878"/>
                </a:lnTo>
                <a:close/>
                <a:moveTo>
                  <a:pt x="660426" y="297599"/>
                </a:moveTo>
                <a:lnTo>
                  <a:pt x="660426" y="383209"/>
                </a:lnTo>
                <a:lnTo>
                  <a:pt x="263967" y="383210"/>
                </a:lnTo>
                <a:lnTo>
                  <a:pt x="263967" y="297599"/>
                </a:lnTo>
                <a:close/>
                <a:moveTo>
                  <a:pt x="7577642" y="652272"/>
                </a:moveTo>
                <a:lnTo>
                  <a:pt x="7529741" y="743997"/>
                </a:lnTo>
                <a:lnTo>
                  <a:pt x="7212778" y="743998"/>
                </a:lnTo>
                <a:lnTo>
                  <a:pt x="7212778" y="652272"/>
                </a:lnTo>
                <a:close/>
                <a:moveTo>
                  <a:pt x="2203019" y="333270"/>
                </a:moveTo>
                <a:lnTo>
                  <a:pt x="2203019" y="428053"/>
                </a:lnTo>
                <a:lnTo>
                  <a:pt x="1526286" y="428053"/>
                </a:lnTo>
                <a:lnTo>
                  <a:pt x="1526287" y="333270"/>
                </a:lnTo>
                <a:close/>
                <a:moveTo>
                  <a:pt x="3693195" y="295560"/>
                </a:moveTo>
                <a:lnTo>
                  <a:pt x="3693195" y="761324"/>
                </a:lnTo>
                <a:lnTo>
                  <a:pt x="3606565" y="761323"/>
                </a:lnTo>
                <a:lnTo>
                  <a:pt x="3606565" y="295560"/>
                </a:lnTo>
                <a:close/>
                <a:moveTo>
                  <a:pt x="4004044" y="295561"/>
                </a:moveTo>
                <a:lnTo>
                  <a:pt x="4004043" y="761324"/>
                </a:lnTo>
                <a:lnTo>
                  <a:pt x="3916395" y="761324"/>
                </a:lnTo>
                <a:lnTo>
                  <a:pt x="3916395" y="295560"/>
                </a:lnTo>
                <a:close/>
                <a:moveTo>
                  <a:pt x="4607395" y="323078"/>
                </a:moveTo>
                <a:lnTo>
                  <a:pt x="4607396" y="411747"/>
                </a:lnTo>
                <a:lnTo>
                  <a:pt x="4421906" y="411747"/>
                </a:lnTo>
                <a:lnTo>
                  <a:pt x="4421905" y="493280"/>
                </a:lnTo>
                <a:lnTo>
                  <a:pt x="4599242" y="493280"/>
                </a:lnTo>
                <a:lnTo>
                  <a:pt x="4599242" y="581949"/>
                </a:lnTo>
                <a:lnTo>
                  <a:pt x="4421906" y="581949"/>
                </a:lnTo>
                <a:lnTo>
                  <a:pt x="4421906" y="664502"/>
                </a:lnTo>
                <a:lnTo>
                  <a:pt x="4613510" y="664502"/>
                </a:lnTo>
                <a:lnTo>
                  <a:pt x="4613510" y="752151"/>
                </a:lnTo>
                <a:lnTo>
                  <a:pt x="4021369" y="752151"/>
                </a:lnTo>
                <a:lnTo>
                  <a:pt x="4021370" y="664502"/>
                </a:lnTo>
                <a:lnTo>
                  <a:pt x="4231320" y="664502"/>
                </a:lnTo>
                <a:lnTo>
                  <a:pt x="4231320" y="581949"/>
                </a:lnTo>
                <a:lnTo>
                  <a:pt x="4035638" y="581949"/>
                </a:lnTo>
                <a:lnTo>
                  <a:pt x="4035638" y="493280"/>
                </a:lnTo>
                <a:lnTo>
                  <a:pt x="4231320" y="493280"/>
                </a:lnTo>
                <a:lnTo>
                  <a:pt x="4231320" y="411746"/>
                </a:lnTo>
                <a:lnTo>
                  <a:pt x="4027485" y="411747"/>
                </a:lnTo>
                <a:lnTo>
                  <a:pt x="4027485" y="323078"/>
                </a:lnTo>
                <a:close/>
                <a:moveTo>
                  <a:pt x="2203019" y="194662"/>
                </a:moveTo>
                <a:lnTo>
                  <a:pt x="2203018" y="289445"/>
                </a:lnTo>
                <a:lnTo>
                  <a:pt x="1526286" y="289445"/>
                </a:lnTo>
                <a:lnTo>
                  <a:pt x="1526287" y="194662"/>
                </a:lnTo>
                <a:close/>
                <a:moveTo>
                  <a:pt x="252756" y="36690"/>
                </a:moveTo>
                <a:lnTo>
                  <a:pt x="147781" y="208931"/>
                </a:lnTo>
                <a:lnTo>
                  <a:pt x="252756" y="208931"/>
                </a:lnTo>
                <a:close/>
                <a:moveTo>
                  <a:pt x="664503" y="33633"/>
                </a:moveTo>
                <a:lnTo>
                  <a:pt x="664503" y="254794"/>
                </a:lnTo>
                <a:lnTo>
                  <a:pt x="544240" y="254794"/>
                </a:lnTo>
                <a:lnTo>
                  <a:pt x="544240" y="172240"/>
                </a:lnTo>
                <a:lnTo>
                  <a:pt x="544240" y="33633"/>
                </a:lnTo>
                <a:close/>
                <a:moveTo>
                  <a:pt x="6315323" y="325117"/>
                </a:moveTo>
                <a:lnTo>
                  <a:pt x="6268441" y="763362"/>
                </a:lnTo>
                <a:lnTo>
                  <a:pt x="6060530" y="764381"/>
                </a:lnTo>
                <a:lnTo>
                  <a:pt x="6024857" y="655329"/>
                </a:lnTo>
                <a:lnTo>
                  <a:pt x="6090085" y="655329"/>
                </a:lnTo>
                <a:lnTo>
                  <a:pt x="6126776" y="325117"/>
                </a:lnTo>
                <a:close/>
                <a:moveTo>
                  <a:pt x="518760" y="13249"/>
                </a:moveTo>
                <a:lnTo>
                  <a:pt x="518760" y="172240"/>
                </a:lnTo>
                <a:lnTo>
                  <a:pt x="544240" y="172240"/>
                </a:lnTo>
                <a:lnTo>
                  <a:pt x="502453" y="254793"/>
                </a:lnTo>
                <a:lnTo>
                  <a:pt x="252756" y="254793"/>
                </a:lnTo>
                <a:lnTo>
                  <a:pt x="252756" y="241544"/>
                </a:lnTo>
                <a:lnTo>
                  <a:pt x="177337" y="364864"/>
                </a:lnTo>
                <a:lnTo>
                  <a:pt x="214027" y="364865"/>
                </a:lnTo>
                <a:lnTo>
                  <a:pt x="214027" y="760304"/>
                </a:lnTo>
                <a:lnTo>
                  <a:pt x="66247" y="760304"/>
                </a:lnTo>
                <a:lnTo>
                  <a:pt x="66247" y="419900"/>
                </a:lnTo>
                <a:lnTo>
                  <a:pt x="26499" y="419900"/>
                </a:lnTo>
                <a:lnTo>
                  <a:pt x="0" y="331232"/>
                </a:lnTo>
                <a:lnTo>
                  <a:pt x="41787" y="331232"/>
                </a:lnTo>
                <a:lnTo>
                  <a:pt x="110071" y="215046"/>
                </a:lnTo>
                <a:lnTo>
                  <a:pt x="26499" y="215046"/>
                </a:lnTo>
                <a:lnTo>
                  <a:pt x="1" y="125358"/>
                </a:lnTo>
                <a:lnTo>
                  <a:pt x="41787" y="125358"/>
                </a:lnTo>
                <a:lnTo>
                  <a:pt x="114148" y="4077"/>
                </a:lnTo>
                <a:lnTo>
                  <a:pt x="272120" y="4076"/>
                </a:lnTo>
                <a:lnTo>
                  <a:pt x="253775" y="33633"/>
                </a:lnTo>
                <a:lnTo>
                  <a:pt x="373019" y="33633"/>
                </a:lnTo>
                <a:lnTo>
                  <a:pt x="373019" y="172240"/>
                </a:lnTo>
                <a:lnTo>
                  <a:pt x="397479" y="172240"/>
                </a:lnTo>
                <a:lnTo>
                  <a:pt x="397479" y="13249"/>
                </a:lnTo>
                <a:close/>
                <a:moveTo>
                  <a:pt x="8178955" y="405631"/>
                </a:moveTo>
                <a:lnTo>
                  <a:pt x="8178955" y="747055"/>
                </a:lnTo>
                <a:lnTo>
                  <a:pt x="7974102" y="747055"/>
                </a:lnTo>
                <a:lnTo>
                  <a:pt x="7974102" y="657368"/>
                </a:lnTo>
                <a:lnTo>
                  <a:pt x="7974101" y="499396"/>
                </a:lnTo>
                <a:lnTo>
                  <a:pt x="7804918" y="499395"/>
                </a:lnTo>
                <a:lnTo>
                  <a:pt x="7804919" y="657367"/>
                </a:lnTo>
                <a:lnTo>
                  <a:pt x="7974102" y="657368"/>
                </a:lnTo>
                <a:lnTo>
                  <a:pt x="7930277" y="747055"/>
                </a:lnTo>
                <a:lnTo>
                  <a:pt x="7616371" y="747055"/>
                </a:lnTo>
                <a:lnTo>
                  <a:pt x="7616371" y="405632"/>
                </a:lnTo>
                <a:close/>
                <a:moveTo>
                  <a:pt x="6862620" y="325117"/>
                </a:moveTo>
                <a:lnTo>
                  <a:pt x="6862620" y="764381"/>
                </a:lnTo>
                <a:lnTo>
                  <a:pt x="6658785" y="764381"/>
                </a:lnTo>
                <a:lnTo>
                  <a:pt x="6658785" y="325117"/>
                </a:lnTo>
                <a:close/>
                <a:moveTo>
                  <a:pt x="852031" y="2038"/>
                </a:moveTo>
                <a:lnTo>
                  <a:pt x="836743" y="66246"/>
                </a:lnTo>
                <a:lnTo>
                  <a:pt x="1016118" y="66246"/>
                </a:lnTo>
                <a:lnTo>
                  <a:pt x="1016118" y="151857"/>
                </a:lnTo>
                <a:lnTo>
                  <a:pt x="989619" y="151857"/>
                </a:lnTo>
                <a:cubicBezTo>
                  <a:pt x="988940" y="236703"/>
                  <a:pt x="982655" y="312377"/>
                  <a:pt x="970765" y="378878"/>
                </a:cubicBezTo>
                <a:cubicBezTo>
                  <a:pt x="958874" y="445379"/>
                  <a:pt x="939340" y="504237"/>
                  <a:pt x="912162" y="555450"/>
                </a:cubicBezTo>
                <a:cubicBezTo>
                  <a:pt x="937641" y="589083"/>
                  <a:pt x="967198" y="615582"/>
                  <a:pt x="1000830" y="634946"/>
                </a:cubicBezTo>
                <a:lnTo>
                  <a:pt x="1000830" y="761323"/>
                </a:lnTo>
                <a:cubicBezTo>
                  <a:pt x="969257" y="745123"/>
                  <a:pt x="940423" y="727839"/>
                  <a:pt x="914328" y="709473"/>
                </a:cubicBezTo>
                <a:cubicBezTo>
                  <a:pt x="888233" y="691107"/>
                  <a:pt x="864749" y="671020"/>
                  <a:pt x="843878" y="649214"/>
                </a:cubicBezTo>
                <a:cubicBezTo>
                  <a:pt x="823579" y="670574"/>
                  <a:pt x="800732" y="690533"/>
                  <a:pt x="775338" y="709091"/>
                </a:cubicBezTo>
                <a:cubicBezTo>
                  <a:pt x="749943" y="727648"/>
                  <a:pt x="721491" y="745059"/>
                  <a:pt x="689982" y="761324"/>
                </a:cubicBezTo>
                <a:lnTo>
                  <a:pt x="689982" y="634946"/>
                </a:lnTo>
                <a:cubicBezTo>
                  <a:pt x="706289" y="625306"/>
                  <a:pt x="721576" y="614010"/>
                  <a:pt x="735845" y="601058"/>
                </a:cubicBezTo>
                <a:cubicBezTo>
                  <a:pt x="750113" y="588106"/>
                  <a:pt x="763363" y="573243"/>
                  <a:pt x="775593" y="556469"/>
                </a:cubicBezTo>
                <a:cubicBezTo>
                  <a:pt x="747332" y="506742"/>
                  <a:pt x="726651" y="449498"/>
                  <a:pt x="713550" y="384738"/>
                </a:cubicBezTo>
                <a:cubicBezTo>
                  <a:pt x="700450" y="319978"/>
                  <a:pt x="693273" y="246428"/>
                  <a:pt x="692020" y="164087"/>
                </a:cubicBezTo>
                <a:lnTo>
                  <a:pt x="807187" y="164087"/>
                </a:lnTo>
                <a:cubicBezTo>
                  <a:pt x="808249" y="211457"/>
                  <a:pt x="811731" y="255579"/>
                  <a:pt x="817634" y="296452"/>
                </a:cubicBezTo>
                <a:cubicBezTo>
                  <a:pt x="823536" y="337325"/>
                  <a:pt x="831605" y="375077"/>
                  <a:pt x="841839" y="409708"/>
                </a:cubicBezTo>
                <a:cubicBezTo>
                  <a:pt x="851500" y="373994"/>
                  <a:pt x="858932" y="334586"/>
                  <a:pt x="864134" y="291484"/>
                </a:cubicBezTo>
                <a:cubicBezTo>
                  <a:pt x="869335" y="248381"/>
                  <a:pt x="872435" y="201839"/>
                  <a:pt x="873433" y="151857"/>
                </a:cubicBezTo>
                <a:lnTo>
                  <a:pt x="677752" y="151857"/>
                </a:lnTo>
                <a:lnTo>
                  <a:pt x="713423" y="2038"/>
                </a:lnTo>
                <a:close/>
                <a:moveTo>
                  <a:pt x="2700957" y="86630"/>
                </a:moveTo>
                <a:lnTo>
                  <a:pt x="2618404" y="691000"/>
                </a:lnTo>
                <a:lnTo>
                  <a:pt x="2442087" y="691000"/>
                </a:lnTo>
                <a:lnTo>
                  <a:pt x="2407434" y="612524"/>
                </a:lnTo>
                <a:lnTo>
                  <a:pt x="2452279" y="612524"/>
                </a:lnTo>
                <a:lnTo>
                  <a:pt x="2527697" y="86630"/>
                </a:lnTo>
                <a:close/>
                <a:moveTo>
                  <a:pt x="3296155" y="86630"/>
                </a:moveTo>
                <a:lnTo>
                  <a:pt x="3366478" y="612524"/>
                </a:lnTo>
                <a:lnTo>
                  <a:pt x="3410303" y="612524"/>
                </a:lnTo>
                <a:lnTo>
                  <a:pt x="3375651" y="691001"/>
                </a:lnTo>
                <a:lnTo>
                  <a:pt x="3200353" y="691000"/>
                </a:lnTo>
                <a:lnTo>
                  <a:pt x="3122896" y="86630"/>
                </a:lnTo>
                <a:close/>
                <a:moveTo>
                  <a:pt x="1957398" y="5096"/>
                </a:moveTo>
                <a:lnTo>
                  <a:pt x="1957398" y="52997"/>
                </a:lnTo>
                <a:lnTo>
                  <a:pt x="2211172" y="52997"/>
                </a:lnTo>
                <a:lnTo>
                  <a:pt x="2211172" y="147780"/>
                </a:lnTo>
                <a:lnTo>
                  <a:pt x="1518133" y="147780"/>
                </a:lnTo>
                <a:lnTo>
                  <a:pt x="1518133" y="89687"/>
                </a:lnTo>
                <a:lnTo>
                  <a:pt x="1424369" y="257851"/>
                </a:lnTo>
                <a:lnTo>
                  <a:pt x="1449848" y="257851"/>
                </a:lnTo>
                <a:lnTo>
                  <a:pt x="1449848" y="764381"/>
                </a:lnTo>
                <a:lnTo>
                  <a:pt x="1285761" y="764381"/>
                </a:lnTo>
                <a:lnTo>
                  <a:pt x="1285761" y="331232"/>
                </a:lnTo>
                <a:lnTo>
                  <a:pt x="1235822" y="331232"/>
                </a:lnTo>
                <a:lnTo>
                  <a:pt x="1206265" y="217084"/>
                </a:lnTo>
                <a:lnTo>
                  <a:pt x="1256206" y="217084"/>
                </a:lnTo>
                <a:lnTo>
                  <a:pt x="1379525" y="4076"/>
                </a:lnTo>
                <a:lnTo>
                  <a:pt x="1566035" y="4076"/>
                </a:lnTo>
                <a:lnTo>
                  <a:pt x="1538517" y="52997"/>
                </a:lnTo>
                <a:lnTo>
                  <a:pt x="1771908" y="52997"/>
                </a:lnTo>
                <a:lnTo>
                  <a:pt x="1771907" y="5096"/>
                </a:lnTo>
                <a:close/>
                <a:moveTo>
                  <a:pt x="5747061" y="189566"/>
                </a:moveTo>
                <a:lnTo>
                  <a:pt x="5747062" y="282311"/>
                </a:lnTo>
                <a:lnTo>
                  <a:pt x="5635971" y="387286"/>
                </a:lnTo>
                <a:lnTo>
                  <a:pt x="5787828" y="387286"/>
                </a:lnTo>
                <a:lnTo>
                  <a:pt x="5787828" y="630869"/>
                </a:lnTo>
                <a:lnTo>
                  <a:pt x="5612530" y="630869"/>
                </a:lnTo>
                <a:lnTo>
                  <a:pt x="5612530" y="473916"/>
                </a:lnTo>
                <a:lnTo>
                  <a:pt x="5473922" y="473916"/>
                </a:lnTo>
                <a:lnTo>
                  <a:pt x="5473922" y="762343"/>
                </a:lnTo>
                <a:lnTo>
                  <a:pt x="5235435" y="762343"/>
                </a:lnTo>
                <a:lnTo>
                  <a:pt x="5205879" y="676732"/>
                </a:lnTo>
                <a:lnTo>
                  <a:pt x="5288432" y="676732"/>
                </a:lnTo>
                <a:lnTo>
                  <a:pt x="5288432" y="473916"/>
                </a:lnTo>
                <a:lnTo>
                  <a:pt x="5024466" y="473916"/>
                </a:lnTo>
                <a:lnTo>
                  <a:pt x="5024466" y="387286"/>
                </a:lnTo>
                <a:lnTo>
                  <a:pt x="5156959" y="387286"/>
                </a:lnTo>
                <a:lnTo>
                  <a:pt x="5101923" y="312886"/>
                </a:lnTo>
                <a:lnTo>
                  <a:pt x="5287414" y="312886"/>
                </a:lnTo>
                <a:lnTo>
                  <a:pt x="5342449" y="387286"/>
                </a:lnTo>
                <a:lnTo>
                  <a:pt x="5421944" y="387286"/>
                </a:lnTo>
                <a:lnTo>
                  <a:pt x="5544245" y="276196"/>
                </a:lnTo>
                <a:lnTo>
                  <a:pt x="5054022" y="276196"/>
                </a:lnTo>
                <a:lnTo>
                  <a:pt x="5054022" y="189566"/>
                </a:lnTo>
                <a:close/>
                <a:moveTo>
                  <a:pt x="3001614" y="2038"/>
                </a:moveTo>
                <a:lnTo>
                  <a:pt x="3001614" y="760304"/>
                </a:lnTo>
                <a:lnTo>
                  <a:pt x="2769242" y="760304"/>
                </a:lnTo>
                <a:lnTo>
                  <a:pt x="2731532" y="671636"/>
                </a:lnTo>
                <a:lnTo>
                  <a:pt x="2819181" y="671636"/>
                </a:lnTo>
                <a:lnTo>
                  <a:pt x="2819181" y="2038"/>
                </a:lnTo>
                <a:close/>
                <a:moveTo>
                  <a:pt x="4004044" y="16307"/>
                </a:moveTo>
                <a:lnTo>
                  <a:pt x="3959200" y="99879"/>
                </a:lnTo>
                <a:lnTo>
                  <a:pt x="3886838" y="99879"/>
                </a:lnTo>
                <a:lnTo>
                  <a:pt x="3886838" y="173260"/>
                </a:lnTo>
                <a:lnTo>
                  <a:pt x="4007102" y="173259"/>
                </a:lnTo>
                <a:lnTo>
                  <a:pt x="4007101" y="261928"/>
                </a:lnTo>
                <a:lnTo>
                  <a:pt x="3886838" y="261928"/>
                </a:lnTo>
                <a:lnTo>
                  <a:pt x="3886839" y="761324"/>
                </a:lnTo>
                <a:lnTo>
                  <a:pt x="3723771" y="761324"/>
                </a:lnTo>
                <a:lnTo>
                  <a:pt x="3723771" y="261928"/>
                </a:lnTo>
                <a:lnTo>
                  <a:pt x="3603508" y="261928"/>
                </a:lnTo>
                <a:lnTo>
                  <a:pt x="3603508" y="173260"/>
                </a:lnTo>
                <a:lnTo>
                  <a:pt x="3723771" y="173259"/>
                </a:lnTo>
                <a:lnTo>
                  <a:pt x="3723771" y="99879"/>
                </a:lnTo>
                <a:lnTo>
                  <a:pt x="3605546" y="99879"/>
                </a:lnTo>
                <a:lnTo>
                  <a:pt x="3605546" y="16306"/>
                </a:lnTo>
                <a:close/>
                <a:moveTo>
                  <a:pt x="4600261" y="15287"/>
                </a:moveTo>
                <a:lnTo>
                  <a:pt x="4600261" y="264985"/>
                </a:lnTo>
                <a:lnTo>
                  <a:pt x="4429040" y="264985"/>
                </a:lnTo>
                <a:lnTo>
                  <a:pt x="4429040" y="188547"/>
                </a:lnTo>
                <a:lnTo>
                  <a:pt x="4429040" y="90706"/>
                </a:lnTo>
                <a:lnTo>
                  <a:pt x="4205840" y="90706"/>
                </a:lnTo>
                <a:lnTo>
                  <a:pt x="4205841" y="188547"/>
                </a:lnTo>
                <a:lnTo>
                  <a:pt x="4429040" y="188547"/>
                </a:lnTo>
                <a:lnTo>
                  <a:pt x="4384196" y="264985"/>
                </a:lnTo>
                <a:lnTo>
                  <a:pt x="4034619" y="264985"/>
                </a:lnTo>
                <a:lnTo>
                  <a:pt x="4034619" y="15287"/>
                </a:lnTo>
                <a:close/>
                <a:moveTo>
                  <a:pt x="5429079" y="0"/>
                </a:moveTo>
                <a:lnTo>
                  <a:pt x="5429078" y="71342"/>
                </a:lnTo>
                <a:lnTo>
                  <a:pt x="5804135" y="71342"/>
                </a:lnTo>
                <a:lnTo>
                  <a:pt x="5804135" y="163068"/>
                </a:lnTo>
                <a:lnTo>
                  <a:pt x="5006121" y="163068"/>
                </a:lnTo>
                <a:lnTo>
                  <a:pt x="5006121" y="762343"/>
                </a:lnTo>
                <a:lnTo>
                  <a:pt x="4794133" y="762343"/>
                </a:lnTo>
                <a:lnTo>
                  <a:pt x="4794133" y="665521"/>
                </a:lnTo>
                <a:lnTo>
                  <a:pt x="4820631" y="665521"/>
                </a:lnTo>
                <a:lnTo>
                  <a:pt x="4820632" y="71342"/>
                </a:lnTo>
                <a:lnTo>
                  <a:pt x="5225243" y="71342"/>
                </a:lnTo>
                <a:lnTo>
                  <a:pt x="5225244" y="0"/>
                </a:lnTo>
                <a:close/>
                <a:moveTo>
                  <a:pt x="6336725" y="12230"/>
                </a:moveTo>
                <a:lnTo>
                  <a:pt x="6196079" y="286388"/>
                </a:lnTo>
                <a:lnTo>
                  <a:pt x="6014666" y="286388"/>
                </a:lnTo>
                <a:lnTo>
                  <a:pt x="5993264" y="213007"/>
                </a:lnTo>
                <a:lnTo>
                  <a:pt x="6027916" y="213007"/>
                </a:lnTo>
                <a:lnTo>
                  <a:pt x="6140025" y="12230"/>
                </a:lnTo>
                <a:close/>
                <a:moveTo>
                  <a:pt x="6845294" y="12230"/>
                </a:moveTo>
                <a:lnTo>
                  <a:pt x="6959442" y="213007"/>
                </a:lnTo>
                <a:lnTo>
                  <a:pt x="7006324" y="213007"/>
                </a:lnTo>
                <a:lnTo>
                  <a:pt x="6981863" y="286388"/>
                </a:lnTo>
                <a:lnTo>
                  <a:pt x="6794335" y="286388"/>
                </a:lnTo>
                <a:lnTo>
                  <a:pt x="6696494" y="112109"/>
                </a:lnTo>
                <a:lnTo>
                  <a:pt x="6316343" y="112109"/>
                </a:lnTo>
                <a:lnTo>
                  <a:pt x="6366281" y="12230"/>
                </a:lnTo>
                <a:close/>
                <a:moveTo>
                  <a:pt x="7590892" y="9172"/>
                </a:moveTo>
                <a:lnTo>
                  <a:pt x="7438015" y="210969"/>
                </a:lnTo>
                <a:lnTo>
                  <a:pt x="7571527" y="210969"/>
                </a:lnTo>
                <a:lnTo>
                  <a:pt x="7571527" y="302695"/>
                </a:lnTo>
                <a:lnTo>
                  <a:pt x="7423747" y="499395"/>
                </a:lnTo>
                <a:lnTo>
                  <a:pt x="7564393" y="499395"/>
                </a:lnTo>
                <a:lnTo>
                  <a:pt x="7564393" y="591121"/>
                </a:lnTo>
                <a:lnTo>
                  <a:pt x="7212778" y="591121"/>
                </a:lnTo>
                <a:lnTo>
                  <a:pt x="7212778" y="517741"/>
                </a:lnTo>
                <a:lnTo>
                  <a:pt x="7377884" y="302695"/>
                </a:lnTo>
                <a:lnTo>
                  <a:pt x="7227046" y="302695"/>
                </a:lnTo>
                <a:lnTo>
                  <a:pt x="7227046" y="229314"/>
                </a:lnTo>
                <a:lnTo>
                  <a:pt x="7397248" y="9172"/>
                </a:lnTo>
                <a:close/>
                <a:moveTo>
                  <a:pt x="8187109" y="13249"/>
                </a:moveTo>
                <a:lnTo>
                  <a:pt x="8187109" y="364864"/>
                </a:lnTo>
                <a:lnTo>
                  <a:pt x="7975121" y="364864"/>
                </a:lnTo>
                <a:lnTo>
                  <a:pt x="7950661" y="288426"/>
                </a:lnTo>
                <a:lnTo>
                  <a:pt x="8008754" y="288426"/>
                </a:lnTo>
                <a:lnTo>
                  <a:pt x="8008753" y="104975"/>
                </a:lnTo>
                <a:lnTo>
                  <a:pt x="7872184" y="104975"/>
                </a:lnTo>
                <a:lnTo>
                  <a:pt x="7801861" y="364864"/>
                </a:lnTo>
                <a:lnTo>
                  <a:pt x="7630639" y="364864"/>
                </a:lnTo>
                <a:lnTo>
                  <a:pt x="7599045" y="288426"/>
                </a:lnTo>
                <a:lnTo>
                  <a:pt x="7647965" y="288426"/>
                </a:lnTo>
                <a:lnTo>
                  <a:pt x="7694847" y="104975"/>
                </a:lnTo>
                <a:lnTo>
                  <a:pt x="7614333" y="104975"/>
                </a:lnTo>
                <a:lnTo>
                  <a:pt x="7614333" y="1324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dist"/>
            <a:endParaRPr lang="zh-CN" altLang="en-US" sz="8000" dirty="0">
              <a:solidFill>
                <a:srgbClr val="FFC000"/>
              </a:solidFill>
              <a:latin typeface="造字工房版黑（非商用）常规体" pitchFamily="50" charset="-122"/>
              <a:ea typeface="造字工房版黑（非商用）常规体" pitchFamily="50" charset="-122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3695DE83-0169-4EE2-8BA1-9ACE622568E8}"/>
              </a:ext>
            </a:extLst>
          </p:cNvPr>
          <p:cNvSpPr txBox="1"/>
          <p:nvPr/>
        </p:nvSpPr>
        <p:spPr>
          <a:xfrm>
            <a:off x="4145047" y="3258121"/>
            <a:ext cx="390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WeChat Mini Program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placeholder_64509">
            <a:extLst>
              <a:ext uri="{FF2B5EF4-FFF2-40B4-BE49-F238E27FC236}">
                <a16:creationId xmlns:a16="http://schemas.microsoft.com/office/drawing/2014/main" xmlns="" id="{FB6A4E8B-4005-4D4A-B147-AC66D425E72E}"/>
              </a:ext>
            </a:extLst>
          </p:cNvPr>
          <p:cNvSpPr>
            <a:spLocks noChangeAspect="1"/>
          </p:cNvSpPr>
          <p:nvPr/>
        </p:nvSpPr>
        <p:spPr bwMode="auto">
          <a:xfrm>
            <a:off x="492327" y="4918663"/>
            <a:ext cx="1017159" cy="1416678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5" h="607">
                <a:moveTo>
                  <a:pt x="435" y="218"/>
                </a:moveTo>
                <a:cubicBezTo>
                  <a:pt x="435" y="97"/>
                  <a:pt x="337" y="0"/>
                  <a:pt x="217" y="0"/>
                </a:cubicBezTo>
                <a:cubicBezTo>
                  <a:pt x="97" y="0"/>
                  <a:pt x="0" y="97"/>
                  <a:pt x="0" y="218"/>
                </a:cubicBezTo>
                <a:cubicBezTo>
                  <a:pt x="0" y="265"/>
                  <a:pt x="22" y="305"/>
                  <a:pt x="41" y="345"/>
                </a:cubicBezTo>
                <a:cubicBezTo>
                  <a:pt x="75" y="413"/>
                  <a:pt x="138" y="522"/>
                  <a:pt x="171" y="580"/>
                </a:cubicBezTo>
                <a:cubicBezTo>
                  <a:pt x="179" y="595"/>
                  <a:pt x="199" y="607"/>
                  <a:pt x="220" y="607"/>
                </a:cubicBezTo>
                <a:cubicBezTo>
                  <a:pt x="242" y="607"/>
                  <a:pt x="261" y="595"/>
                  <a:pt x="269" y="580"/>
                </a:cubicBezTo>
                <a:cubicBezTo>
                  <a:pt x="301" y="522"/>
                  <a:pt x="357" y="428"/>
                  <a:pt x="394" y="344"/>
                </a:cubicBezTo>
                <a:cubicBezTo>
                  <a:pt x="412" y="304"/>
                  <a:pt x="435" y="265"/>
                  <a:pt x="435" y="218"/>
                </a:cubicBezTo>
                <a:close/>
                <a:moveTo>
                  <a:pt x="217" y="146"/>
                </a:moveTo>
                <a:cubicBezTo>
                  <a:pt x="257" y="146"/>
                  <a:pt x="289" y="178"/>
                  <a:pt x="289" y="218"/>
                </a:cubicBezTo>
                <a:cubicBezTo>
                  <a:pt x="289" y="257"/>
                  <a:pt x="257" y="289"/>
                  <a:pt x="217" y="289"/>
                </a:cubicBezTo>
                <a:cubicBezTo>
                  <a:pt x="178" y="289"/>
                  <a:pt x="146" y="257"/>
                  <a:pt x="146" y="218"/>
                </a:cubicBezTo>
                <a:cubicBezTo>
                  <a:pt x="146" y="178"/>
                  <a:pt x="178" y="146"/>
                  <a:pt x="217" y="146"/>
                </a:cubicBezTo>
                <a:close/>
              </a:path>
            </a:pathLst>
          </a:custGeom>
          <a:solidFill>
            <a:schemeClr val="accent1">
              <a:alpha val="62000"/>
            </a:schemeClr>
          </a:solidFill>
          <a:ln>
            <a:noFill/>
          </a:ln>
          <a:effectLst>
            <a:softEdge rad="76200"/>
          </a:effectLst>
        </p:spPr>
      </p:sp>
      <p:sp>
        <p:nvSpPr>
          <p:cNvPr id="17" name="placeholder_64509">
            <a:extLst>
              <a:ext uri="{FF2B5EF4-FFF2-40B4-BE49-F238E27FC236}">
                <a16:creationId xmlns:a16="http://schemas.microsoft.com/office/drawing/2014/main" xmlns="" id="{74741877-C4CE-4427-BEC0-068142DD8F12}"/>
              </a:ext>
            </a:extLst>
          </p:cNvPr>
          <p:cNvSpPr>
            <a:spLocks noChangeAspect="1"/>
          </p:cNvSpPr>
          <p:nvPr/>
        </p:nvSpPr>
        <p:spPr bwMode="auto">
          <a:xfrm>
            <a:off x="8168293" y="4545806"/>
            <a:ext cx="286132" cy="429484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  <a:gd name="connsiteX0" fmla="*/ 10000 w 10000"/>
              <a:gd name="connsiteY0" fmla="*/ 3591 h 10777"/>
              <a:gd name="connsiteX1" fmla="*/ 4989 w 10000"/>
              <a:gd name="connsiteY1" fmla="*/ 0 h 10777"/>
              <a:gd name="connsiteX2" fmla="*/ 0 w 10000"/>
              <a:gd name="connsiteY2" fmla="*/ 3591 h 10777"/>
              <a:gd name="connsiteX3" fmla="*/ 943 w 10000"/>
              <a:gd name="connsiteY3" fmla="*/ 5684 h 10777"/>
              <a:gd name="connsiteX4" fmla="*/ 3931 w 10000"/>
              <a:gd name="connsiteY4" fmla="*/ 9555 h 10777"/>
              <a:gd name="connsiteX5" fmla="*/ 5057 w 10000"/>
              <a:gd name="connsiteY5" fmla="*/ 10777 h 10777"/>
              <a:gd name="connsiteX6" fmla="*/ 6184 w 10000"/>
              <a:gd name="connsiteY6" fmla="*/ 9555 h 10777"/>
              <a:gd name="connsiteX7" fmla="*/ 9057 w 10000"/>
              <a:gd name="connsiteY7" fmla="*/ 5667 h 10777"/>
              <a:gd name="connsiteX8" fmla="*/ 10000 w 10000"/>
              <a:gd name="connsiteY8" fmla="*/ 3591 h 10777"/>
              <a:gd name="connsiteX9" fmla="*/ 4989 w 10000"/>
              <a:gd name="connsiteY9" fmla="*/ 2405 h 10777"/>
              <a:gd name="connsiteX10" fmla="*/ 6644 w 10000"/>
              <a:gd name="connsiteY10" fmla="*/ 3591 h 10777"/>
              <a:gd name="connsiteX11" fmla="*/ 4989 w 10000"/>
              <a:gd name="connsiteY11" fmla="*/ 4761 h 10777"/>
              <a:gd name="connsiteX12" fmla="*/ 3356 w 10000"/>
              <a:gd name="connsiteY12" fmla="*/ 3591 h 10777"/>
              <a:gd name="connsiteX13" fmla="*/ 4989 w 10000"/>
              <a:gd name="connsiteY13" fmla="*/ 2405 h 1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0" h="10777">
                <a:moveTo>
                  <a:pt x="10000" y="3591"/>
                </a:moveTo>
                <a:cubicBezTo>
                  <a:pt x="10000" y="1598"/>
                  <a:pt x="7747" y="0"/>
                  <a:pt x="4989" y="0"/>
                </a:cubicBezTo>
                <a:cubicBezTo>
                  <a:pt x="2230" y="0"/>
                  <a:pt x="0" y="1598"/>
                  <a:pt x="0" y="3591"/>
                </a:cubicBezTo>
                <a:cubicBezTo>
                  <a:pt x="0" y="4366"/>
                  <a:pt x="506" y="5025"/>
                  <a:pt x="943" y="5684"/>
                </a:cubicBezTo>
                <a:cubicBezTo>
                  <a:pt x="1724" y="6804"/>
                  <a:pt x="3172" y="8600"/>
                  <a:pt x="3931" y="9555"/>
                </a:cubicBezTo>
                <a:cubicBezTo>
                  <a:pt x="4115" y="9802"/>
                  <a:pt x="4575" y="10777"/>
                  <a:pt x="5057" y="10777"/>
                </a:cubicBezTo>
                <a:cubicBezTo>
                  <a:pt x="5563" y="10777"/>
                  <a:pt x="6000" y="9802"/>
                  <a:pt x="6184" y="9555"/>
                </a:cubicBezTo>
                <a:cubicBezTo>
                  <a:pt x="6920" y="8600"/>
                  <a:pt x="8207" y="7051"/>
                  <a:pt x="9057" y="5667"/>
                </a:cubicBezTo>
                <a:cubicBezTo>
                  <a:pt x="9471" y="5008"/>
                  <a:pt x="10000" y="4366"/>
                  <a:pt x="10000" y="3591"/>
                </a:cubicBezTo>
                <a:close/>
                <a:moveTo>
                  <a:pt x="4989" y="2405"/>
                </a:moveTo>
                <a:cubicBezTo>
                  <a:pt x="5908" y="2405"/>
                  <a:pt x="6644" y="2932"/>
                  <a:pt x="6644" y="3591"/>
                </a:cubicBezTo>
                <a:cubicBezTo>
                  <a:pt x="6644" y="4234"/>
                  <a:pt x="5908" y="4761"/>
                  <a:pt x="4989" y="4761"/>
                </a:cubicBezTo>
                <a:cubicBezTo>
                  <a:pt x="4092" y="4761"/>
                  <a:pt x="3356" y="4234"/>
                  <a:pt x="3356" y="3591"/>
                </a:cubicBezTo>
                <a:cubicBezTo>
                  <a:pt x="3356" y="2932"/>
                  <a:pt x="4092" y="2405"/>
                  <a:pt x="4989" y="240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93000"/>
            </a:schemeClr>
          </a:solidFill>
          <a:ln>
            <a:noFill/>
          </a:ln>
          <a:effectLst>
            <a:softEdge rad="0"/>
          </a:effectLst>
        </p:spPr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xmlns="" id="{52FBAC80-06CD-43C1-B39A-F7AA86F154F6}"/>
              </a:ext>
            </a:extLst>
          </p:cNvPr>
          <p:cNvSpPr>
            <a:spLocks noChangeAspect="1"/>
          </p:cNvSpPr>
          <p:nvPr/>
        </p:nvSpPr>
        <p:spPr bwMode="auto">
          <a:xfrm>
            <a:off x="10201064" y="4206441"/>
            <a:ext cx="2483263" cy="3458637"/>
          </a:xfrm>
          <a:custGeom>
            <a:avLst/>
            <a:gdLst>
              <a:gd name="connsiteX0" fmla="*/ 1238900 w 2483263"/>
              <a:gd name="connsiteY0" fmla="*/ 0 h 3458637"/>
              <a:gd name="connsiteX1" fmla="*/ 2483263 w 2483263"/>
              <a:gd name="connsiteY1" fmla="*/ 1241997 h 3458637"/>
              <a:gd name="connsiteX2" fmla="*/ 2249091 w 2483263"/>
              <a:gd name="connsiteY2" fmla="*/ 1960010 h 3458637"/>
              <a:gd name="connsiteX3" fmla="*/ 1535650 w 2483263"/>
              <a:gd name="connsiteY3" fmla="*/ 3304728 h 3458637"/>
              <a:gd name="connsiteX4" fmla="*/ 1255786 w 2483263"/>
              <a:gd name="connsiteY4" fmla="*/ 3458637 h 3458637"/>
              <a:gd name="connsiteX5" fmla="*/ 976171 w 2483263"/>
              <a:gd name="connsiteY5" fmla="*/ 3304728 h 3458637"/>
              <a:gd name="connsiteX6" fmla="*/ 234172 w 2483263"/>
              <a:gd name="connsiteY6" fmla="*/ 1965889 h 3458637"/>
              <a:gd name="connsiteX7" fmla="*/ 0 w 2483263"/>
              <a:gd name="connsiteY7" fmla="*/ 1241997 h 3458637"/>
              <a:gd name="connsiteX8" fmla="*/ 1238900 w 2483263"/>
              <a:gd name="connsiteY8" fmla="*/ 0 h 345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3263" h="3458637">
                <a:moveTo>
                  <a:pt x="1238900" y="0"/>
                </a:moveTo>
                <a:cubicBezTo>
                  <a:pt x="1923784" y="0"/>
                  <a:pt x="2483263" y="552690"/>
                  <a:pt x="2483263" y="1241997"/>
                </a:cubicBezTo>
                <a:cubicBezTo>
                  <a:pt x="2483263" y="1510041"/>
                  <a:pt x="2351898" y="1732086"/>
                  <a:pt x="2249091" y="1960010"/>
                </a:cubicBezTo>
                <a:cubicBezTo>
                  <a:pt x="2038014" y="2438685"/>
                  <a:pt x="1718418" y="2974428"/>
                  <a:pt x="1535650" y="3304728"/>
                </a:cubicBezTo>
                <a:cubicBezTo>
                  <a:pt x="1489958" y="3390156"/>
                  <a:pt x="1381439" y="3458637"/>
                  <a:pt x="1255786" y="3458637"/>
                </a:cubicBezTo>
                <a:cubicBezTo>
                  <a:pt x="1136093" y="3458637"/>
                  <a:pt x="1021863" y="3390156"/>
                  <a:pt x="976171" y="3304728"/>
                </a:cubicBezTo>
                <a:cubicBezTo>
                  <a:pt x="787691" y="2974428"/>
                  <a:pt x="428115" y="2353257"/>
                  <a:pt x="234172" y="1965889"/>
                </a:cubicBezTo>
                <a:cubicBezTo>
                  <a:pt x="125653" y="1737965"/>
                  <a:pt x="0" y="1510041"/>
                  <a:pt x="0" y="1241997"/>
                </a:cubicBezTo>
                <a:cubicBezTo>
                  <a:pt x="0" y="552690"/>
                  <a:pt x="553768" y="0"/>
                  <a:pt x="1238900" y="0"/>
                </a:cubicBezTo>
                <a:close/>
              </a:path>
            </a:pathLst>
          </a:custGeom>
          <a:solidFill>
            <a:schemeClr val="accent1">
              <a:alpha val="29000"/>
            </a:schemeClr>
          </a:solidFill>
          <a:ln>
            <a:noFill/>
          </a:ln>
          <a:effectLst>
            <a:glow>
              <a:schemeClr val="accent1">
                <a:satMod val="175000"/>
              </a:schemeClr>
            </a:glow>
            <a:softEdge rad="342900"/>
          </a:effectLst>
        </p:spPr>
      </p:sp>
      <p:sp>
        <p:nvSpPr>
          <p:cNvPr id="22" name="placeholder_64509">
            <a:extLst>
              <a:ext uri="{FF2B5EF4-FFF2-40B4-BE49-F238E27FC236}">
                <a16:creationId xmlns:a16="http://schemas.microsoft.com/office/drawing/2014/main" xmlns="" id="{56D31978-5094-497B-8BA3-2C8E3B9B1F87}"/>
              </a:ext>
            </a:extLst>
          </p:cNvPr>
          <p:cNvSpPr>
            <a:spLocks noChangeAspect="1"/>
          </p:cNvSpPr>
          <p:nvPr/>
        </p:nvSpPr>
        <p:spPr bwMode="auto">
          <a:xfrm>
            <a:off x="4339675" y="3475283"/>
            <a:ext cx="286132" cy="429484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  <a:gd name="connsiteX0" fmla="*/ 10000 w 10000"/>
              <a:gd name="connsiteY0" fmla="*/ 3591 h 10777"/>
              <a:gd name="connsiteX1" fmla="*/ 4989 w 10000"/>
              <a:gd name="connsiteY1" fmla="*/ 0 h 10777"/>
              <a:gd name="connsiteX2" fmla="*/ 0 w 10000"/>
              <a:gd name="connsiteY2" fmla="*/ 3591 h 10777"/>
              <a:gd name="connsiteX3" fmla="*/ 943 w 10000"/>
              <a:gd name="connsiteY3" fmla="*/ 5684 h 10777"/>
              <a:gd name="connsiteX4" fmla="*/ 3931 w 10000"/>
              <a:gd name="connsiteY4" fmla="*/ 9555 h 10777"/>
              <a:gd name="connsiteX5" fmla="*/ 5057 w 10000"/>
              <a:gd name="connsiteY5" fmla="*/ 10777 h 10777"/>
              <a:gd name="connsiteX6" fmla="*/ 6184 w 10000"/>
              <a:gd name="connsiteY6" fmla="*/ 9555 h 10777"/>
              <a:gd name="connsiteX7" fmla="*/ 9057 w 10000"/>
              <a:gd name="connsiteY7" fmla="*/ 5667 h 10777"/>
              <a:gd name="connsiteX8" fmla="*/ 10000 w 10000"/>
              <a:gd name="connsiteY8" fmla="*/ 3591 h 10777"/>
              <a:gd name="connsiteX9" fmla="*/ 4989 w 10000"/>
              <a:gd name="connsiteY9" fmla="*/ 2405 h 10777"/>
              <a:gd name="connsiteX10" fmla="*/ 6644 w 10000"/>
              <a:gd name="connsiteY10" fmla="*/ 3591 h 10777"/>
              <a:gd name="connsiteX11" fmla="*/ 4989 w 10000"/>
              <a:gd name="connsiteY11" fmla="*/ 4761 h 10777"/>
              <a:gd name="connsiteX12" fmla="*/ 3356 w 10000"/>
              <a:gd name="connsiteY12" fmla="*/ 3591 h 10777"/>
              <a:gd name="connsiteX13" fmla="*/ 4989 w 10000"/>
              <a:gd name="connsiteY13" fmla="*/ 2405 h 1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0" h="10777">
                <a:moveTo>
                  <a:pt x="10000" y="3591"/>
                </a:moveTo>
                <a:cubicBezTo>
                  <a:pt x="10000" y="1598"/>
                  <a:pt x="7747" y="0"/>
                  <a:pt x="4989" y="0"/>
                </a:cubicBezTo>
                <a:cubicBezTo>
                  <a:pt x="2230" y="0"/>
                  <a:pt x="0" y="1598"/>
                  <a:pt x="0" y="3591"/>
                </a:cubicBezTo>
                <a:cubicBezTo>
                  <a:pt x="0" y="4366"/>
                  <a:pt x="506" y="5025"/>
                  <a:pt x="943" y="5684"/>
                </a:cubicBezTo>
                <a:cubicBezTo>
                  <a:pt x="1724" y="6804"/>
                  <a:pt x="3172" y="8600"/>
                  <a:pt x="3931" y="9555"/>
                </a:cubicBezTo>
                <a:cubicBezTo>
                  <a:pt x="4115" y="9802"/>
                  <a:pt x="4575" y="10777"/>
                  <a:pt x="5057" y="10777"/>
                </a:cubicBezTo>
                <a:cubicBezTo>
                  <a:pt x="5563" y="10777"/>
                  <a:pt x="6000" y="9802"/>
                  <a:pt x="6184" y="9555"/>
                </a:cubicBezTo>
                <a:cubicBezTo>
                  <a:pt x="6920" y="8600"/>
                  <a:pt x="8207" y="7051"/>
                  <a:pt x="9057" y="5667"/>
                </a:cubicBezTo>
                <a:cubicBezTo>
                  <a:pt x="9471" y="5008"/>
                  <a:pt x="10000" y="4366"/>
                  <a:pt x="10000" y="3591"/>
                </a:cubicBezTo>
                <a:close/>
                <a:moveTo>
                  <a:pt x="4989" y="2405"/>
                </a:moveTo>
                <a:cubicBezTo>
                  <a:pt x="5908" y="2405"/>
                  <a:pt x="6644" y="2932"/>
                  <a:pt x="6644" y="3591"/>
                </a:cubicBezTo>
                <a:cubicBezTo>
                  <a:pt x="6644" y="4234"/>
                  <a:pt x="5908" y="4761"/>
                  <a:pt x="4989" y="4761"/>
                </a:cubicBezTo>
                <a:cubicBezTo>
                  <a:pt x="4092" y="4761"/>
                  <a:pt x="3356" y="4234"/>
                  <a:pt x="3356" y="3591"/>
                </a:cubicBezTo>
                <a:cubicBezTo>
                  <a:pt x="3356" y="2932"/>
                  <a:pt x="4092" y="2405"/>
                  <a:pt x="4989" y="2405"/>
                </a:cubicBez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  <a:effectLst>
            <a:softEdge rad="0"/>
          </a:effectLst>
        </p:spPr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xmlns="" id="{400F776C-48A3-46C1-9948-8D31647A594F}"/>
              </a:ext>
            </a:extLst>
          </p:cNvPr>
          <p:cNvSpPr/>
          <p:nvPr/>
        </p:nvSpPr>
        <p:spPr>
          <a:xfrm rot="21357563" flipV="1">
            <a:off x="2827685" y="806085"/>
            <a:ext cx="6495802" cy="4499078"/>
          </a:xfrm>
          <a:custGeom>
            <a:avLst/>
            <a:gdLst>
              <a:gd name="connsiteX0" fmla="*/ 2098750 w 6495802"/>
              <a:gd name="connsiteY0" fmla="*/ 1591835 h 4499078"/>
              <a:gd name="connsiteX1" fmla="*/ 2235761 w 6495802"/>
              <a:gd name="connsiteY1" fmla="*/ 1591835 h 4499078"/>
              <a:gd name="connsiteX2" fmla="*/ 3247901 w 6495802"/>
              <a:gd name="connsiteY2" fmla="*/ 189792 h 4499078"/>
              <a:gd name="connsiteX3" fmla="*/ 4260041 w 6495802"/>
              <a:gd name="connsiteY3" fmla="*/ 1591835 h 4499078"/>
              <a:gd name="connsiteX4" fmla="*/ 4397053 w 6495802"/>
              <a:gd name="connsiteY4" fmla="*/ 1591835 h 4499078"/>
              <a:gd name="connsiteX5" fmla="*/ 3247901 w 6495802"/>
              <a:gd name="connsiteY5" fmla="*/ 0 h 4499078"/>
              <a:gd name="connsiteX6" fmla="*/ 0 w 6495802"/>
              <a:gd name="connsiteY6" fmla="*/ 4499078 h 4499078"/>
              <a:gd name="connsiteX7" fmla="*/ 6495802 w 6495802"/>
              <a:gd name="connsiteY7" fmla="*/ 4499078 h 4499078"/>
              <a:gd name="connsiteX8" fmla="*/ 5664391 w 6495802"/>
              <a:gd name="connsiteY8" fmla="*/ 3347385 h 4499078"/>
              <a:gd name="connsiteX9" fmla="*/ 5527379 w 6495802"/>
              <a:gd name="connsiteY9" fmla="*/ 3347385 h 4499078"/>
              <a:gd name="connsiteX10" fmla="*/ 6290360 w 6495802"/>
              <a:gd name="connsiteY10" fmla="*/ 4404286 h 4499078"/>
              <a:gd name="connsiteX11" fmla="*/ 205442 w 6495802"/>
              <a:gd name="connsiteY11" fmla="*/ 4404286 h 4499078"/>
              <a:gd name="connsiteX12" fmla="*/ 968423 w 6495802"/>
              <a:gd name="connsiteY12" fmla="*/ 3347385 h 4499078"/>
              <a:gd name="connsiteX13" fmla="*/ 831412 w 6495802"/>
              <a:gd name="connsiteY13" fmla="*/ 3347385 h 449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95802" h="4499078">
                <a:moveTo>
                  <a:pt x="2098750" y="1591835"/>
                </a:moveTo>
                <a:lnTo>
                  <a:pt x="2235761" y="1591835"/>
                </a:lnTo>
                <a:lnTo>
                  <a:pt x="3247901" y="189792"/>
                </a:lnTo>
                <a:lnTo>
                  <a:pt x="4260041" y="1591835"/>
                </a:lnTo>
                <a:lnTo>
                  <a:pt x="4397053" y="1591835"/>
                </a:lnTo>
                <a:lnTo>
                  <a:pt x="3247901" y="0"/>
                </a:lnTo>
                <a:close/>
                <a:moveTo>
                  <a:pt x="0" y="4499078"/>
                </a:moveTo>
                <a:lnTo>
                  <a:pt x="6495802" y="4499078"/>
                </a:lnTo>
                <a:lnTo>
                  <a:pt x="5664391" y="3347385"/>
                </a:lnTo>
                <a:lnTo>
                  <a:pt x="5527379" y="3347385"/>
                </a:lnTo>
                <a:lnTo>
                  <a:pt x="6290360" y="4404286"/>
                </a:lnTo>
                <a:lnTo>
                  <a:pt x="205442" y="4404286"/>
                </a:lnTo>
                <a:lnTo>
                  <a:pt x="968423" y="3347385"/>
                </a:lnTo>
                <a:lnTo>
                  <a:pt x="831412" y="3347385"/>
                </a:lnTo>
                <a:close/>
              </a:path>
            </a:pathLst>
          </a:custGeom>
          <a:solidFill>
            <a:schemeClr val="bg1">
              <a:lumMod val="75000"/>
              <a:alpha val="47000"/>
            </a:schemeClr>
          </a:solidFill>
          <a:ln w="57150">
            <a:noFill/>
          </a:ln>
          <a:effectLst>
            <a:glow>
              <a:schemeClr val="accent1">
                <a:alpha val="40000"/>
              </a:schemeClr>
            </a:glow>
            <a:outerShdw blurRad="292100" dist="88900" sx="102000" sy="102000" algn="ctr" rotWithShape="0">
              <a:schemeClr val="bg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7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1414F34D-C9EA-440F-A14B-F685E59DFA1C}"/>
              </a:ext>
            </a:extLst>
          </p:cNvPr>
          <p:cNvSpPr/>
          <p:nvPr/>
        </p:nvSpPr>
        <p:spPr>
          <a:xfrm>
            <a:off x="4655869" y="443324"/>
            <a:ext cx="30059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新</a:t>
            </a:r>
            <a:r>
              <a:rPr lang="zh-CN" altLang="en-US" sz="4400" b="1" dirty="0" smtClean="0">
                <a:cs typeface="+mn-ea"/>
                <a:sym typeface="+mn-lt"/>
              </a:rPr>
              <a:t>移动时代</a:t>
            </a:r>
            <a:endParaRPr lang="en-US" altLang="zh-CN" sz="4400" b="1" dirty="0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6C10C881-171C-4443-8427-67409A9D2C25}"/>
              </a:ext>
            </a:extLst>
          </p:cNvPr>
          <p:cNvGrpSpPr/>
          <p:nvPr/>
        </p:nvGrpSpPr>
        <p:grpSpPr>
          <a:xfrm>
            <a:off x="1485676" y="1391187"/>
            <a:ext cx="2533936" cy="449527"/>
            <a:chOff x="1696453" y="2571087"/>
            <a:chExt cx="2533936" cy="449527"/>
          </a:xfrm>
        </p:grpSpPr>
        <p:sp>
          <p:nvSpPr>
            <p:cNvPr id="15" name="矩形: 圆角 9">
              <a:extLst>
                <a:ext uri="{FF2B5EF4-FFF2-40B4-BE49-F238E27FC236}">
                  <a16:creationId xmlns:a16="http://schemas.microsoft.com/office/drawing/2014/main" xmlns="" id="{523D87F5-55E2-426E-AFD0-E8EC59CAECF8}"/>
                </a:ext>
              </a:extLst>
            </p:cNvPr>
            <p:cNvSpPr/>
            <p:nvPr/>
          </p:nvSpPr>
          <p:spPr>
            <a:xfrm>
              <a:off x="1696453" y="2571087"/>
              <a:ext cx="2533936" cy="449527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857C3A6D-1453-493D-9DE9-BD4187E282EE}"/>
                </a:ext>
              </a:extLst>
            </p:cNvPr>
            <p:cNvSpPr/>
            <p:nvPr/>
          </p:nvSpPr>
          <p:spPr>
            <a:xfrm>
              <a:off x="2336485" y="2616371"/>
              <a:ext cx="12538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cs typeface="+mn-ea"/>
                  <a:sym typeface="+mn-lt"/>
                </a:rPr>
                <a:t>Light APP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矩形: 圆角 13">
            <a:extLst>
              <a:ext uri="{FF2B5EF4-FFF2-40B4-BE49-F238E27FC236}">
                <a16:creationId xmlns:a16="http://schemas.microsoft.com/office/drawing/2014/main" xmlns="" id="{ACF35898-CDB5-454B-A503-390201F92641}"/>
              </a:ext>
            </a:extLst>
          </p:cNvPr>
          <p:cNvSpPr/>
          <p:nvPr/>
        </p:nvSpPr>
        <p:spPr>
          <a:xfrm>
            <a:off x="1462302" y="3906490"/>
            <a:ext cx="2533936" cy="52481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DA389433-B81F-4234-8D1A-DE135218D7F8}"/>
              </a:ext>
            </a:extLst>
          </p:cNvPr>
          <p:cNvSpPr/>
          <p:nvPr/>
        </p:nvSpPr>
        <p:spPr>
          <a:xfrm>
            <a:off x="2156100" y="3984231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独立 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APP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04A2D200-D15F-48BB-B7AE-7D6F7BE31DD0}"/>
              </a:ext>
            </a:extLst>
          </p:cNvPr>
          <p:cNvSpPr/>
          <p:nvPr/>
        </p:nvSpPr>
        <p:spPr>
          <a:xfrm>
            <a:off x="652919" y="2145184"/>
            <a:ext cx="4152702" cy="13849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轻应用是一种趋势，早在</a:t>
            </a:r>
            <a:r>
              <a:rPr lang="en-US" altLang="zh-CN" sz="1400" dirty="0"/>
              <a:t>2013</a:t>
            </a:r>
            <a:r>
              <a:rPr lang="zh-CN" altLang="en-US" sz="1400" dirty="0"/>
              <a:t>年左右，百度和</a:t>
            </a:r>
            <a:r>
              <a:rPr lang="en-US" altLang="zh-CN" sz="1400" dirty="0"/>
              <a:t>UC</a:t>
            </a:r>
            <a:r>
              <a:rPr lang="zh-CN" altLang="en-US" sz="1400" dirty="0"/>
              <a:t>分别对「轻应用」的模式进行了尝试，虽然都失败了，但不可否认这条路的正确性，只是在当时这两家都不具备发展起生态的能力。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04A2D200-D15F-48BB-B7AE-7D6F7BE31DD0}"/>
              </a:ext>
            </a:extLst>
          </p:cNvPr>
          <p:cNvSpPr/>
          <p:nvPr/>
        </p:nvSpPr>
        <p:spPr>
          <a:xfrm>
            <a:off x="5550309" y="4735776"/>
            <a:ext cx="3392129" cy="13849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对于</a:t>
            </a:r>
            <a:r>
              <a:rPr lang="zh-CN" altLang="en-US" sz="1400" b="1" dirty="0"/>
              <a:t>低频</a:t>
            </a:r>
            <a:r>
              <a:rPr lang="zh-CN" altLang="en-US" sz="1400" dirty="0"/>
              <a:t>、</a:t>
            </a:r>
            <a:r>
              <a:rPr lang="zh-CN" altLang="en-US" sz="1400" b="1" dirty="0"/>
              <a:t>非刚需</a:t>
            </a:r>
            <a:r>
              <a:rPr lang="zh-CN" altLang="en-US" sz="1400" dirty="0"/>
              <a:t>场景的长尾服务而言，由于需求通常较为简单，使用频次低，撑不起来一个独立</a:t>
            </a:r>
            <a:r>
              <a:rPr lang="en-US" altLang="zh-CN" sz="1400" dirty="0"/>
              <a:t>APP</a:t>
            </a:r>
            <a:r>
              <a:rPr lang="zh-CN" altLang="en-US" sz="1400" dirty="0"/>
              <a:t>，寄生在巨头身上是最好的选择。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04A2D200-D15F-48BB-B7AE-7D6F7BE31DD0}"/>
              </a:ext>
            </a:extLst>
          </p:cNvPr>
          <p:cNvSpPr/>
          <p:nvPr/>
        </p:nvSpPr>
        <p:spPr>
          <a:xfrm>
            <a:off x="676293" y="4735775"/>
            <a:ext cx="4152702" cy="13849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高频</a:t>
            </a:r>
            <a:r>
              <a:rPr lang="zh-CN" altLang="en-US" sz="1400" dirty="0"/>
              <a:t>场景的服务天然具备独立发展成生态的潜力，可以自成一套生态体系，比如服务领域的滴滴出行。即使是在微信、支付宝、微博中都开辟了打车入口，这些也只是增量，自家</a:t>
            </a:r>
            <a:r>
              <a:rPr lang="en-US" altLang="zh-CN" sz="1400" dirty="0"/>
              <a:t>APP</a:t>
            </a:r>
            <a:r>
              <a:rPr lang="zh-CN" altLang="en-US" sz="1400" dirty="0"/>
              <a:t>还是主要的阵地。</a:t>
            </a:r>
            <a:endParaRPr lang="en-US" altLang="zh-CN" sz="1400" dirty="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653" y="1303224"/>
            <a:ext cx="6021240" cy="27968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23"/>
          <a:stretch/>
        </p:blipFill>
        <p:spPr>
          <a:xfrm>
            <a:off x="9243374" y="4262575"/>
            <a:ext cx="2451079" cy="233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4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6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1414F34D-C9EA-440F-A14B-F685E59DFA1C}"/>
              </a:ext>
            </a:extLst>
          </p:cNvPr>
          <p:cNvSpPr/>
          <p:nvPr/>
        </p:nvSpPr>
        <p:spPr>
          <a:xfrm>
            <a:off x="3858378" y="443324"/>
            <a:ext cx="46009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 smtClean="0">
                <a:cs typeface="+mn-ea"/>
                <a:sym typeface="+mn-lt"/>
              </a:rPr>
              <a:t>超级</a:t>
            </a:r>
            <a:r>
              <a:rPr lang="en-US" altLang="zh-CN" sz="4400" b="1" dirty="0" smtClean="0">
                <a:cs typeface="+mn-ea"/>
                <a:sym typeface="+mn-lt"/>
              </a:rPr>
              <a:t>APP+</a:t>
            </a:r>
            <a:r>
              <a:rPr lang="zh-CN" altLang="en-US" sz="4400" b="1" dirty="0" smtClean="0">
                <a:cs typeface="+mn-ea"/>
                <a:sym typeface="+mn-lt"/>
              </a:rPr>
              <a:t>小程序</a:t>
            </a:r>
            <a:endParaRPr lang="en-US" altLang="zh-CN" sz="4400" b="1" dirty="0">
              <a:cs typeface="+mn-ea"/>
              <a:sym typeface="+mn-lt"/>
            </a:endParaRPr>
          </a:p>
        </p:txBody>
      </p:sp>
      <p:pic>
        <p:nvPicPr>
          <p:cNvPr id="1026" name="Picture 2" descr="https://pic1.zhimg.com/80/v2-a669b58e2b93b73fc495ad38ea074a9c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179" y="1610571"/>
            <a:ext cx="6759159" cy="434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6C10C881-171C-4443-8427-67409A9D2C25}"/>
              </a:ext>
            </a:extLst>
          </p:cNvPr>
          <p:cNvGrpSpPr/>
          <p:nvPr/>
        </p:nvGrpSpPr>
        <p:grpSpPr>
          <a:xfrm>
            <a:off x="1215676" y="1391950"/>
            <a:ext cx="2533936" cy="449527"/>
            <a:chOff x="1696453" y="2571087"/>
            <a:chExt cx="2533936" cy="449527"/>
          </a:xfrm>
        </p:grpSpPr>
        <p:sp>
          <p:nvSpPr>
            <p:cNvPr id="15" name="矩形: 圆角 9">
              <a:extLst>
                <a:ext uri="{FF2B5EF4-FFF2-40B4-BE49-F238E27FC236}">
                  <a16:creationId xmlns:a16="http://schemas.microsoft.com/office/drawing/2014/main" xmlns="" id="{523D87F5-55E2-426E-AFD0-E8EC59CAECF8}"/>
                </a:ext>
              </a:extLst>
            </p:cNvPr>
            <p:cNvSpPr/>
            <p:nvPr/>
          </p:nvSpPr>
          <p:spPr>
            <a:xfrm>
              <a:off x="1696453" y="2571087"/>
              <a:ext cx="2533936" cy="449527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857C3A6D-1453-493D-9DE9-BD4187E282EE}"/>
                </a:ext>
              </a:extLst>
            </p:cNvPr>
            <p:cNvSpPr/>
            <p:nvPr/>
          </p:nvSpPr>
          <p:spPr>
            <a:xfrm>
              <a:off x="2132258" y="2592929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cs typeface="+mn-ea"/>
                  <a:sym typeface="+mn-lt"/>
                </a:rPr>
                <a:t>更高效的连接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8FA9E205-FBE0-403E-9178-8C1A0026B5F0}"/>
              </a:ext>
            </a:extLst>
          </p:cNvPr>
          <p:cNvGrpSpPr/>
          <p:nvPr/>
        </p:nvGrpSpPr>
        <p:grpSpPr>
          <a:xfrm>
            <a:off x="1215677" y="4402595"/>
            <a:ext cx="2533936" cy="524815"/>
            <a:chOff x="8133347" y="3646196"/>
            <a:chExt cx="2533936" cy="449527"/>
          </a:xfrm>
        </p:grpSpPr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xmlns="" id="{4BF1BD00-3064-4580-A861-A69DB85EEC09}"/>
                </a:ext>
              </a:extLst>
            </p:cNvPr>
            <p:cNvSpPr/>
            <p:nvPr/>
          </p:nvSpPr>
          <p:spPr>
            <a:xfrm>
              <a:off x="8133347" y="3646196"/>
              <a:ext cx="2533936" cy="44952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xmlns="" id="{BF57C262-EC56-46C5-A817-56B4DDDDA224}"/>
                </a:ext>
              </a:extLst>
            </p:cNvPr>
            <p:cNvSpPr txBox="1"/>
            <p:nvPr/>
          </p:nvSpPr>
          <p:spPr>
            <a:xfrm>
              <a:off x="8269235" y="3712785"/>
              <a:ext cx="2262158" cy="31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cs typeface="+mn-ea"/>
                  <a:sym typeface="+mn-lt"/>
                </a:rPr>
                <a:t>打造自身闭环生态圈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矩形: 圆角 13">
            <a:extLst>
              <a:ext uri="{FF2B5EF4-FFF2-40B4-BE49-F238E27FC236}">
                <a16:creationId xmlns:a16="http://schemas.microsoft.com/office/drawing/2014/main" xmlns="" id="{ACF35898-CDB5-454B-A503-390201F92641}"/>
              </a:ext>
            </a:extLst>
          </p:cNvPr>
          <p:cNvSpPr/>
          <p:nvPr/>
        </p:nvSpPr>
        <p:spPr>
          <a:xfrm>
            <a:off x="1215677" y="2881544"/>
            <a:ext cx="2533936" cy="52481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DA389433-B81F-4234-8D1A-DE135218D7F8}"/>
              </a:ext>
            </a:extLst>
          </p:cNvPr>
          <p:cNvSpPr/>
          <p:nvPr/>
        </p:nvSpPr>
        <p:spPr>
          <a:xfrm>
            <a:off x="1466982" y="293750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加速线上线下融合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04A2D200-D15F-48BB-B7AE-7D6F7BE31DD0}"/>
              </a:ext>
            </a:extLst>
          </p:cNvPr>
          <p:cNvSpPr/>
          <p:nvPr/>
        </p:nvSpPr>
        <p:spPr>
          <a:xfrm>
            <a:off x="740246" y="1971247"/>
            <a:ext cx="3392129" cy="7386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APP</a:t>
            </a:r>
            <a:r>
              <a:rPr lang="zh-CN" altLang="en-US" sz="1400" dirty="0"/>
              <a:t>形成了一个个的信息</a:t>
            </a:r>
            <a:r>
              <a:rPr lang="zh-CN" altLang="en-US" sz="1400" dirty="0" smtClean="0"/>
              <a:t>孤岛，小</a:t>
            </a:r>
            <a:r>
              <a:rPr lang="zh-CN" altLang="en-US" sz="1400" dirty="0"/>
              <a:t>程序的出现彻底改变了这种信息孤岛化的局面。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04A2D200-D15F-48BB-B7AE-7D6F7BE31DD0}"/>
              </a:ext>
            </a:extLst>
          </p:cNvPr>
          <p:cNvSpPr/>
          <p:nvPr/>
        </p:nvSpPr>
        <p:spPr>
          <a:xfrm>
            <a:off x="740247" y="5028096"/>
            <a:ext cx="3392129" cy="10237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借助小程序，</a:t>
            </a:r>
            <a:r>
              <a:rPr lang="en-US" altLang="zh-CN" sz="1400" dirty="0"/>
              <a:t>BAT</a:t>
            </a:r>
            <a:r>
              <a:rPr lang="zh-CN" altLang="en-US" sz="1400" dirty="0"/>
              <a:t>可以搭建、完善自身生态圈，成为移动互联网的基础设施，并将流量分发的权利牢牢攥在自己手中。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04A2D200-D15F-48BB-B7AE-7D6F7BE31DD0}"/>
              </a:ext>
            </a:extLst>
          </p:cNvPr>
          <p:cNvSpPr/>
          <p:nvPr/>
        </p:nvSpPr>
        <p:spPr>
          <a:xfrm>
            <a:off x="740246" y="3471170"/>
            <a:ext cx="3392129" cy="7386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/>
              <a:t>商家线下长尾场景，降低开发成本，提高运营效率。</a:t>
            </a:r>
            <a:endParaRPr lang="en-US" altLang="zh-CN" sz="1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183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 animBg="1"/>
      <p:bldP spid="36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7415C42B-EFD9-4B1C-AD75-520140A9DA30}"/>
              </a:ext>
            </a:extLst>
          </p:cNvPr>
          <p:cNvSpPr txBox="1"/>
          <p:nvPr/>
        </p:nvSpPr>
        <p:spPr>
          <a:xfrm>
            <a:off x="4194216" y="2553194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cs typeface="+mn-ea"/>
                <a:sym typeface="+mn-lt"/>
              </a:rPr>
              <a:t>小</a:t>
            </a:r>
            <a:r>
              <a:rPr lang="zh-CN" altLang="en-US" sz="5400" b="1" dirty="0" smtClean="0">
                <a:cs typeface="+mn-ea"/>
                <a:sym typeface="+mn-lt"/>
              </a:rPr>
              <a:t>程序架构</a:t>
            </a:r>
            <a:endParaRPr lang="zh-CN" altLang="en-US" sz="5400" b="1" dirty="0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8D72919C-33FE-4510-9DEA-AE89A46553C9}"/>
              </a:ext>
            </a:extLst>
          </p:cNvPr>
          <p:cNvSpPr txBox="1"/>
          <p:nvPr/>
        </p:nvSpPr>
        <p:spPr>
          <a:xfrm>
            <a:off x="4194216" y="3554543"/>
            <a:ext cx="676166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/>
              <a:t>微信客户端给小程序所提供的环境为宿主环境。</a:t>
            </a:r>
            <a:endParaRPr lang="en-US" altLang="zh-CN" sz="1600" dirty="0" smtClean="0"/>
          </a:p>
          <a:p>
            <a:pPr>
              <a:lnSpc>
                <a:spcPct val="120000"/>
              </a:lnSpc>
            </a:pPr>
            <a:r>
              <a:rPr lang="zh-CN" altLang="en-US" sz="1600" dirty="0" smtClean="0"/>
              <a:t>小</a:t>
            </a:r>
            <a:r>
              <a:rPr lang="zh-CN" altLang="en-US" sz="1600" dirty="0"/>
              <a:t>程序借助宿主环境提供的能力，可以完成许多普通网页无法完成的功能。</a:t>
            </a:r>
            <a:endParaRPr lang="zh-CN" altLang="en-US" sz="1600" dirty="0">
              <a:solidFill>
                <a:srgbClr val="2D2D2D"/>
              </a:solidFill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xmlns="" id="{A5C78C14-B1A9-49A3-A29C-B4BC3FFA089C}"/>
              </a:ext>
            </a:extLst>
          </p:cNvPr>
          <p:cNvSpPr/>
          <p:nvPr/>
        </p:nvSpPr>
        <p:spPr>
          <a:xfrm rot="10578600">
            <a:off x="1859395" y="2526030"/>
            <a:ext cx="1949898" cy="18059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xmlns="" id="{08402272-7E77-4977-ADA7-6C5D7B268DA1}"/>
              </a:ext>
            </a:extLst>
          </p:cNvPr>
          <p:cNvSpPr/>
          <p:nvPr/>
        </p:nvSpPr>
        <p:spPr>
          <a:xfrm rot="743621">
            <a:off x="2701065" y="2779556"/>
            <a:ext cx="920602" cy="98519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xmlns="" id="{497CED70-B6E0-4C1C-922F-338704EA01B7}"/>
              </a:ext>
            </a:extLst>
          </p:cNvPr>
          <p:cNvSpPr/>
          <p:nvPr/>
        </p:nvSpPr>
        <p:spPr>
          <a:xfrm rot="2693697">
            <a:off x="1953110" y="3597644"/>
            <a:ext cx="242586" cy="29156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xmlns="" id="{30957487-94DE-448B-8F49-FCCC835C76B8}"/>
              </a:ext>
            </a:extLst>
          </p:cNvPr>
          <p:cNvSpPr/>
          <p:nvPr/>
        </p:nvSpPr>
        <p:spPr>
          <a:xfrm rot="4425274">
            <a:off x="2989143" y="3509697"/>
            <a:ext cx="166044" cy="11758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xmlns="" id="{08B6627A-0906-4369-9645-912E0C8ABF16}"/>
              </a:ext>
            </a:extLst>
          </p:cNvPr>
          <p:cNvSpPr/>
          <p:nvPr/>
        </p:nvSpPr>
        <p:spPr>
          <a:xfrm rot="291931">
            <a:off x="1851367" y="2398213"/>
            <a:ext cx="166044" cy="11758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laceholder_64509">
            <a:extLst>
              <a:ext uri="{FF2B5EF4-FFF2-40B4-BE49-F238E27FC236}">
                <a16:creationId xmlns:a16="http://schemas.microsoft.com/office/drawing/2014/main" xmlns="" id="{996EAC01-D7C7-4795-93E4-588674F609F1}"/>
              </a:ext>
            </a:extLst>
          </p:cNvPr>
          <p:cNvSpPr>
            <a:spLocks noChangeAspect="1"/>
          </p:cNvSpPr>
          <p:nvPr/>
        </p:nvSpPr>
        <p:spPr bwMode="auto">
          <a:xfrm>
            <a:off x="2263220" y="2307881"/>
            <a:ext cx="286132" cy="429484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  <a:gd name="connsiteX0" fmla="*/ 10000 w 10000"/>
              <a:gd name="connsiteY0" fmla="*/ 3591 h 10777"/>
              <a:gd name="connsiteX1" fmla="*/ 4989 w 10000"/>
              <a:gd name="connsiteY1" fmla="*/ 0 h 10777"/>
              <a:gd name="connsiteX2" fmla="*/ 0 w 10000"/>
              <a:gd name="connsiteY2" fmla="*/ 3591 h 10777"/>
              <a:gd name="connsiteX3" fmla="*/ 943 w 10000"/>
              <a:gd name="connsiteY3" fmla="*/ 5684 h 10777"/>
              <a:gd name="connsiteX4" fmla="*/ 3931 w 10000"/>
              <a:gd name="connsiteY4" fmla="*/ 9555 h 10777"/>
              <a:gd name="connsiteX5" fmla="*/ 5057 w 10000"/>
              <a:gd name="connsiteY5" fmla="*/ 10777 h 10777"/>
              <a:gd name="connsiteX6" fmla="*/ 6184 w 10000"/>
              <a:gd name="connsiteY6" fmla="*/ 9555 h 10777"/>
              <a:gd name="connsiteX7" fmla="*/ 9057 w 10000"/>
              <a:gd name="connsiteY7" fmla="*/ 5667 h 10777"/>
              <a:gd name="connsiteX8" fmla="*/ 10000 w 10000"/>
              <a:gd name="connsiteY8" fmla="*/ 3591 h 10777"/>
              <a:gd name="connsiteX9" fmla="*/ 4989 w 10000"/>
              <a:gd name="connsiteY9" fmla="*/ 2405 h 10777"/>
              <a:gd name="connsiteX10" fmla="*/ 6644 w 10000"/>
              <a:gd name="connsiteY10" fmla="*/ 3591 h 10777"/>
              <a:gd name="connsiteX11" fmla="*/ 4989 w 10000"/>
              <a:gd name="connsiteY11" fmla="*/ 4761 h 10777"/>
              <a:gd name="connsiteX12" fmla="*/ 3356 w 10000"/>
              <a:gd name="connsiteY12" fmla="*/ 3591 h 10777"/>
              <a:gd name="connsiteX13" fmla="*/ 4989 w 10000"/>
              <a:gd name="connsiteY13" fmla="*/ 2405 h 1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0" h="10777">
                <a:moveTo>
                  <a:pt x="10000" y="3591"/>
                </a:moveTo>
                <a:cubicBezTo>
                  <a:pt x="10000" y="1598"/>
                  <a:pt x="7747" y="0"/>
                  <a:pt x="4989" y="0"/>
                </a:cubicBezTo>
                <a:cubicBezTo>
                  <a:pt x="2230" y="0"/>
                  <a:pt x="0" y="1598"/>
                  <a:pt x="0" y="3591"/>
                </a:cubicBezTo>
                <a:cubicBezTo>
                  <a:pt x="0" y="4366"/>
                  <a:pt x="506" y="5025"/>
                  <a:pt x="943" y="5684"/>
                </a:cubicBezTo>
                <a:cubicBezTo>
                  <a:pt x="1724" y="6804"/>
                  <a:pt x="3172" y="8600"/>
                  <a:pt x="3931" y="9555"/>
                </a:cubicBezTo>
                <a:cubicBezTo>
                  <a:pt x="4115" y="9802"/>
                  <a:pt x="4575" y="10777"/>
                  <a:pt x="5057" y="10777"/>
                </a:cubicBezTo>
                <a:cubicBezTo>
                  <a:pt x="5563" y="10777"/>
                  <a:pt x="6000" y="9802"/>
                  <a:pt x="6184" y="9555"/>
                </a:cubicBezTo>
                <a:cubicBezTo>
                  <a:pt x="6920" y="8600"/>
                  <a:pt x="8207" y="7051"/>
                  <a:pt x="9057" y="5667"/>
                </a:cubicBezTo>
                <a:cubicBezTo>
                  <a:pt x="9471" y="5008"/>
                  <a:pt x="10000" y="4366"/>
                  <a:pt x="10000" y="3591"/>
                </a:cubicBezTo>
                <a:close/>
                <a:moveTo>
                  <a:pt x="4989" y="2405"/>
                </a:moveTo>
                <a:cubicBezTo>
                  <a:pt x="5908" y="2405"/>
                  <a:pt x="6644" y="2932"/>
                  <a:pt x="6644" y="3591"/>
                </a:cubicBezTo>
                <a:cubicBezTo>
                  <a:pt x="6644" y="4234"/>
                  <a:pt x="5908" y="4761"/>
                  <a:pt x="4989" y="4761"/>
                </a:cubicBezTo>
                <a:cubicBezTo>
                  <a:pt x="4092" y="4761"/>
                  <a:pt x="3356" y="4234"/>
                  <a:pt x="3356" y="3591"/>
                </a:cubicBezTo>
                <a:cubicBezTo>
                  <a:pt x="3356" y="2932"/>
                  <a:pt x="4092" y="2405"/>
                  <a:pt x="4989" y="2405"/>
                </a:cubicBezTo>
                <a:close/>
              </a:path>
            </a:pathLst>
          </a:custGeom>
          <a:solidFill>
            <a:schemeClr val="accent5">
              <a:alpha val="93000"/>
            </a:schemeClr>
          </a:solidFill>
          <a:ln>
            <a:noFill/>
          </a:ln>
          <a:effectLst>
            <a:softEdge rad="0"/>
          </a:effectLst>
        </p:spPr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F39045D5-B04C-45DB-AD6F-F7D802347B50}"/>
              </a:ext>
            </a:extLst>
          </p:cNvPr>
          <p:cNvSpPr/>
          <p:nvPr/>
        </p:nvSpPr>
        <p:spPr>
          <a:xfrm>
            <a:off x="2263220" y="2836107"/>
            <a:ext cx="286132" cy="96520"/>
          </a:xfrm>
          <a:prstGeom prst="ellipse">
            <a:avLst/>
          </a:prstGeom>
          <a:solidFill>
            <a:schemeClr val="bg1">
              <a:lumMod val="85000"/>
              <a:alpha val="82000"/>
            </a:scheme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49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>
            <a:extLst>
              <a:ext uri="{FF2B5EF4-FFF2-40B4-BE49-F238E27FC236}">
                <a16:creationId xmlns:a16="http://schemas.microsoft.com/office/drawing/2014/main" xmlns="" id="{4A14C846-6F10-4F13-A69A-014CA45C593F}"/>
              </a:ext>
            </a:extLst>
          </p:cNvPr>
          <p:cNvSpPr/>
          <p:nvPr/>
        </p:nvSpPr>
        <p:spPr>
          <a:xfrm>
            <a:off x="4875150" y="61449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dk1">
                    <a:lumMod val="100000"/>
                  </a:schemeClr>
                </a:solidFill>
                <a:sym typeface="+mn-lt"/>
              </a:rPr>
              <a:t>基本架构</a:t>
            </a:r>
            <a:endParaRPr lang="zh-CN" altLang="en-US" sz="4400" b="1" dirty="0">
              <a:solidFill>
                <a:schemeClr val="dk1">
                  <a:lumMod val="10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39" y="1383940"/>
            <a:ext cx="9137722" cy="512886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8D72919C-33FE-4510-9DEA-AE89A46553C9}"/>
              </a:ext>
            </a:extLst>
          </p:cNvPr>
          <p:cNvSpPr txBox="1"/>
          <p:nvPr/>
        </p:nvSpPr>
        <p:spPr>
          <a:xfrm>
            <a:off x="4625882" y="1470117"/>
            <a:ext cx="233844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/>
              <a:t>视图层，也称为渲染层，界面</a:t>
            </a:r>
            <a:r>
              <a:rPr lang="zh-CN" altLang="en-US" sz="1600" dirty="0"/>
              <a:t>使用了</a:t>
            </a:r>
            <a:r>
              <a:rPr lang="en-US" altLang="zh-CN" sz="1600" dirty="0" err="1"/>
              <a:t>WebView</a:t>
            </a:r>
            <a:r>
              <a:rPr lang="en-US" altLang="zh-CN" sz="1600" dirty="0"/>
              <a:t> </a:t>
            </a:r>
            <a:r>
              <a:rPr lang="zh-CN" altLang="en-US" sz="1600" dirty="0"/>
              <a:t>进行</a:t>
            </a:r>
            <a:r>
              <a:rPr lang="zh-CN" altLang="en-US" sz="1600" dirty="0" smtClean="0"/>
              <a:t>渲染。</a:t>
            </a:r>
            <a:endParaRPr lang="zh-CN" altLang="en-US" sz="1600" dirty="0">
              <a:solidFill>
                <a:srgbClr val="2D2D2D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8D72919C-33FE-4510-9DEA-AE89A46553C9}"/>
              </a:ext>
            </a:extLst>
          </p:cNvPr>
          <p:cNvSpPr txBox="1"/>
          <p:nvPr/>
        </p:nvSpPr>
        <p:spPr>
          <a:xfrm>
            <a:off x="5631703" y="2648979"/>
            <a:ext cx="18599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/>
              <a:t>逻辑层采用</a:t>
            </a:r>
            <a:r>
              <a:rPr lang="en-US" altLang="zh-CN" sz="1600" dirty="0" err="1"/>
              <a:t>JsCore</a:t>
            </a:r>
            <a:r>
              <a:rPr lang="zh-CN" altLang="en-US" sz="1600" dirty="0"/>
              <a:t>线程运行</a:t>
            </a:r>
            <a:r>
              <a:rPr lang="en-US" altLang="zh-CN" sz="1600" dirty="0"/>
              <a:t>JS</a:t>
            </a:r>
            <a:r>
              <a:rPr lang="zh-CN" altLang="en-US" sz="1600" dirty="0"/>
              <a:t>脚本。</a:t>
            </a:r>
            <a:endParaRPr lang="zh-CN" altLang="en-US" sz="1600" dirty="0">
              <a:solidFill>
                <a:srgbClr val="2D2D2D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8D72919C-33FE-4510-9DEA-AE89A46553C9}"/>
              </a:ext>
            </a:extLst>
          </p:cNvPr>
          <p:cNvSpPr txBox="1"/>
          <p:nvPr/>
        </p:nvSpPr>
        <p:spPr>
          <a:xfrm>
            <a:off x="4107706" y="4481323"/>
            <a:ext cx="397658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/>
              <a:t>通信</a:t>
            </a:r>
            <a:r>
              <a:rPr lang="zh-CN" altLang="en-US" sz="1600" dirty="0"/>
              <a:t>会经由微信客户端</a:t>
            </a:r>
            <a:r>
              <a:rPr lang="zh-CN" altLang="en-US" sz="1600" dirty="0" smtClean="0"/>
              <a:t>（</a:t>
            </a:r>
            <a:r>
              <a:rPr lang="en-US" altLang="zh-CN" sz="1600" dirty="0" smtClean="0"/>
              <a:t>Native</a:t>
            </a:r>
            <a:r>
              <a:rPr lang="zh-CN" altLang="en-US" sz="1600" dirty="0" smtClean="0"/>
              <a:t>）</a:t>
            </a:r>
            <a:r>
              <a:rPr lang="zh-CN" altLang="en-US" sz="1600" dirty="0"/>
              <a:t>做中转，逻辑层发送网络请求也经由</a:t>
            </a:r>
            <a:r>
              <a:rPr lang="en-US" altLang="zh-CN" sz="1600" dirty="0"/>
              <a:t>Native</a:t>
            </a:r>
            <a:r>
              <a:rPr lang="zh-CN" altLang="en-US" sz="1600" dirty="0"/>
              <a:t>转发</a:t>
            </a:r>
            <a:endParaRPr lang="zh-CN" altLang="en-US" sz="1600" dirty="0">
              <a:solidFill>
                <a:srgbClr val="2D2D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00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>
            <a:extLst>
              <a:ext uri="{FF2B5EF4-FFF2-40B4-BE49-F238E27FC236}">
                <a16:creationId xmlns:a16="http://schemas.microsoft.com/office/drawing/2014/main" xmlns="" id="{4A14C846-6F10-4F13-A69A-014CA45C593F}"/>
              </a:ext>
            </a:extLst>
          </p:cNvPr>
          <p:cNvSpPr/>
          <p:nvPr/>
        </p:nvSpPr>
        <p:spPr>
          <a:xfrm>
            <a:off x="4875151" y="61449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dk1">
                    <a:lumMod val="100000"/>
                  </a:schemeClr>
                </a:solidFill>
                <a:sym typeface="+mn-lt"/>
              </a:rPr>
              <a:t>通信模型</a:t>
            </a:r>
            <a:endParaRPr lang="zh-CN" altLang="en-US" sz="4400" b="1" dirty="0">
              <a:solidFill>
                <a:schemeClr val="dk1">
                  <a:lumMod val="10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578" y="1462925"/>
            <a:ext cx="8526843" cy="49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1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1997669-0202-4541-AA33-0F4E4BFE789C}"/>
              </a:ext>
            </a:extLst>
          </p:cNvPr>
          <p:cNvSpPr/>
          <p:nvPr/>
        </p:nvSpPr>
        <p:spPr>
          <a:xfrm>
            <a:off x="4875152" y="61449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dk1">
                    <a:lumMod val="100000"/>
                  </a:schemeClr>
                </a:solidFill>
              </a:rPr>
              <a:t>程序结构</a:t>
            </a:r>
            <a:endParaRPr lang="zh-CN" altLang="en-US" sz="4400" b="1" dirty="0">
              <a:solidFill>
                <a:schemeClr val="dk1">
                  <a:lumMod val="10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86" y="1940120"/>
            <a:ext cx="1457143" cy="35238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8D72919C-33FE-4510-9DEA-AE89A46553C9}"/>
              </a:ext>
            </a:extLst>
          </p:cNvPr>
          <p:cNvSpPr txBox="1"/>
          <p:nvPr/>
        </p:nvSpPr>
        <p:spPr>
          <a:xfrm>
            <a:off x="3008649" y="3010119"/>
            <a:ext cx="284453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rgbClr val="2D2D2D"/>
                </a:solidFill>
              </a:rPr>
              <a:t>.</a:t>
            </a:r>
            <a:r>
              <a:rPr lang="en-US" altLang="zh-CN" sz="1200" dirty="0" err="1" smtClean="0">
                <a:solidFill>
                  <a:srgbClr val="2D2D2D"/>
                </a:solidFill>
              </a:rPr>
              <a:t>json</a:t>
            </a:r>
            <a:r>
              <a:rPr lang="zh-CN" altLang="en-US" sz="1200" dirty="0" smtClean="0">
                <a:solidFill>
                  <a:srgbClr val="2D2D2D"/>
                </a:solidFill>
              </a:rPr>
              <a:t>后缀的</a:t>
            </a:r>
            <a:r>
              <a:rPr lang="en-US" altLang="zh-CN" sz="1200" dirty="0" smtClean="0">
                <a:solidFill>
                  <a:srgbClr val="2D2D2D"/>
                </a:solidFill>
              </a:rPr>
              <a:t>JSON</a:t>
            </a:r>
            <a:r>
              <a:rPr lang="zh-CN" altLang="en-US" sz="1200" dirty="0" smtClean="0">
                <a:solidFill>
                  <a:srgbClr val="2D2D2D"/>
                </a:solidFill>
              </a:rPr>
              <a:t>配置文件，</a:t>
            </a:r>
            <a:r>
              <a:rPr lang="en-US" altLang="zh-CN" sz="1200" dirty="0" err="1" smtClean="0">
                <a:solidFill>
                  <a:srgbClr val="2D2D2D"/>
                </a:solidFill>
              </a:rPr>
              <a:t>app.json</a:t>
            </a:r>
            <a:r>
              <a:rPr lang="zh-CN" altLang="en-US" sz="1200" dirty="0" smtClean="0">
                <a:solidFill>
                  <a:srgbClr val="2D2D2D"/>
                </a:solidFill>
              </a:rPr>
              <a:t>是当前小程序的全局配置，包括了页面路径、界面表现、底部</a:t>
            </a:r>
            <a:r>
              <a:rPr lang="en-US" altLang="zh-CN" sz="1200" dirty="0" smtClean="0">
                <a:solidFill>
                  <a:srgbClr val="2D2D2D"/>
                </a:solidFill>
              </a:rPr>
              <a:t>tab</a:t>
            </a:r>
            <a:r>
              <a:rPr lang="zh-CN" altLang="en-US" sz="1200" dirty="0" smtClean="0">
                <a:solidFill>
                  <a:srgbClr val="2D2D2D"/>
                </a:solidFill>
              </a:rPr>
              <a:t>等。</a:t>
            </a:r>
            <a:endParaRPr lang="zh-CN" altLang="en-US" sz="1200" dirty="0">
              <a:solidFill>
                <a:srgbClr val="2D2D2D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8D72919C-33FE-4510-9DEA-AE89A46553C9}"/>
              </a:ext>
            </a:extLst>
          </p:cNvPr>
          <p:cNvSpPr txBox="1"/>
          <p:nvPr/>
        </p:nvSpPr>
        <p:spPr>
          <a:xfrm>
            <a:off x="3008649" y="6142823"/>
            <a:ext cx="284453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rgbClr val="2D2D2D"/>
                </a:solidFill>
              </a:rPr>
              <a:t>.</a:t>
            </a:r>
            <a:r>
              <a:rPr lang="en-US" altLang="zh-CN" sz="1200" dirty="0" err="1" smtClean="0">
                <a:solidFill>
                  <a:srgbClr val="2D2D2D"/>
                </a:solidFill>
              </a:rPr>
              <a:t>wxml</a:t>
            </a:r>
            <a:r>
              <a:rPr lang="zh-CN" altLang="en-US" sz="1200" dirty="0" smtClean="0">
                <a:solidFill>
                  <a:srgbClr val="2D2D2D"/>
                </a:solidFill>
              </a:rPr>
              <a:t>后缀的</a:t>
            </a:r>
            <a:r>
              <a:rPr lang="en-US" altLang="zh-CN" sz="1200" dirty="0" smtClean="0">
                <a:solidFill>
                  <a:srgbClr val="2D2D2D"/>
                </a:solidFill>
              </a:rPr>
              <a:t>WXML</a:t>
            </a:r>
            <a:r>
              <a:rPr lang="zh-CN" altLang="en-US" sz="1200" dirty="0" smtClean="0">
                <a:solidFill>
                  <a:srgbClr val="2D2D2D"/>
                </a:solidFill>
              </a:rPr>
              <a:t>模板文件，充当类似</a:t>
            </a:r>
            <a:r>
              <a:rPr lang="en-US" altLang="zh-CN" sz="1200" dirty="0" smtClean="0">
                <a:solidFill>
                  <a:srgbClr val="2D2D2D"/>
                </a:solidFill>
              </a:rPr>
              <a:t>HTML</a:t>
            </a:r>
            <a:r>
              <a:rPr lang="zh-CN" altLang="en-US" sz="1200" dirty="0" smtClean="0">
                <a:solidFill>
                  <a:srgbClr val="2D2D2D"/>
                </a:solidFill>
              </a:rPr>
              <a:t>的角色，由标签、属性等构成。</a:t>
            </a:r>
            <a:endParaRPr lang="zh-CN" altLang="en-US" sz="1200" dirty="0">
              <a:solidFill>
                <a:srgbClr val="2D2D2D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D72919C-33FE-4510-9DEA-AE89A46553C9}"/>
              </a:ext>
            </a:extLst>
          </p:cNvPr>
          <p:cNvSpPr txBox="1"/>
          <p:nvPr/>
        </p:nvSpPr>
        <p:spPr>
          <a:xfrm>
            <a:off x="7140686" y="2407721"/>
            <a:ext cx="298774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rgbClr val="2D2D2D"/>
                </a:solidFill>
              </a:rPr>
              <a:t>.</a:t>
            </a:r>
            <a:r>
              <a:rPr lang="en-US" altLang="zh-CN" sz="1200" dirty="0" err="1" smtClean="0">
                <a:solidFill>
                  <a:srgbClr val="2D2D2D"/>
                </a:solidFill>
              </a:rPr>
              <a:t>wxss</a:t>
            </a:r>
            <a:r>
              <a:rPr lang="zh-CN" altLang="en-US" sz="1200" dirty="0" smtClean="0">
                <a:solidFill>
                  <a:srgbClr val="2D2D2D"/>
                </a:solidFill>
              </a:rPr>
              <a:t>后缀的</a:t>
            </a:r>
            <a:r>
              <a:rPr lang="en-US" altLang="zh-CN" sz="1200" dirty="0" smtClean="0">
                <a:solidFill>
                  <a:srgbClr val="2D2D2D"/>
                </a:solidFill>
              </a:rPr>
              <a:t>WXSS</a:t>
            </a:r>
            <a:r>
              <a:rPr lang="zh-CN" altLang="en-US" sz="1200" dirty="0" smtClean="0">
                <a:solidFill>
                  <a:srgbClr val="2D2D2D"/>
                </a:solidFill>
              </a:rPr>
              <a:t>样式文件，具有</a:t>
            </a:r>
            <a:r>
              <a:rPr lang="en-US" altLang="zh-CN" sz="1200" dirty="0" smtClean="0">
                <a:solidFill>
                  <a:srgbClr val="2D2D2D"/>
                </a:solidFill>
              </a:rPr>
              <a:t>CSS</a:t>
            </a:r>
            <a:r>
              <a:rPr lang="zh-CN" altLang="en-US" sz="1200" dirty="0" smtClean="0">
                <a:solidFill>
                  <a:srgbClr val="2D2D2D"/>
                </a:solidFill>
              </a:rPr>
              <a:t>大部分的特性，并且做了一下扩充和修改。</a:t>
            </a:r>
            <a:endParaRPr lang="zh-CN" altLang="en-US" sz="1200" dirty="0">
              <a:solidFill>
                <a:srgbClr val="2D2D2D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8D72919C-33FE-4510-9DEA-AE89A46553C9}"/>
              </a:ext>
            </a:extLst>
          </p:cNvPr>
          <p:cNvSpPr txBox="1"/>
          <p:nvPr/>
        </p:nvSpPr>
        <p:spPr>
          <a:xfrm>
            <a:off x="7127638" y="6145267"/>
            <a:ext cx="319685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rgbClr val="2D2D2D"/>
                </a:solidFill>
              </a:rPr>
              <a:t>.</a:t>
            </a:r>
            <a:r>
              <a:rPr lang="en-US" altLang="zh-CN" sz="1200" dirty="0" err="1" smtClean="0">
                <a:solidFill>
                  <a:srgbClr val="2D2D2D"/>
                </a:solidFill>
              </a:rPr>
              <a:t>js</a:t>
            </a:r>
            <a:r>
              <a:rPr lang="zh-CN" altLang="en-US" sz="1200" dirty="0" smtClean="0">
                <a:solidFill>
                  <a:srgbClr val="2D2D2D"/>
                </a:solidFill>
              </a:rPr>
              <a:t>后缀的</a:t>
            </a:r>
            <a:r>
              <a:rPr lang="en-US" altLang="zh-CN" sz="1200" dirty="0" smtClean="0">
                <a:solidFill>
                  <a:srgbClr val="2D2D2D"/>
                </a:solidFill>
              </a:rPr>
              <a:t>JS</a:t>
            </a:r>
            <a:r>
              <a:rPr lang="zh-CN" altLang="en-US" sz="1200" dirty="0" smtClean="0">
                <a:solidFill>
                  <a:srgbClr val="2D2D2D"/>
                </a:solidFill>
              </a:rPr>
              <a:t>脚本逻辑文件，响应用户的点击、获取用户的位置等与用户的交互操作。</a:t>
            </a:r>
            <a:endParaRPr lang="zh-CN" altLang="en-US" sz="1200" dirty="0">
              <a:solidFill>
                <a:srgbClr val="2D2D2D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638" y="3256748"/>
            <a:ext cx="4471308" cy="29481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686" y="1577099"/>
            <a:ext cx="1598839" cy="7260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555" y="1335677"/>
            <a:ext cx="2587394" cy="168180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8649" y="3857702"/>
            <a:ext cx="3132782" cy="219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9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>
            <a:extLst>
              <a:ext uri="{FF2B5EF4-FFF2-40B4-BE49-F238E27FC236}">
                <a16:creationId xmlns:a16="http://schemas.microsoft.com/office/drawing/2014/main" xmlns="" id="{4A14C846-6F10-4F13-A69A-014CA45C593F}"/>
              </a:ext>
            </a:extLst>
          </p:cNvPr>
          <p:cNvSpPr/>
          <p:nvPr/>
        </p:nvSpPr>
        <p:spPr>
          <a:xfrm>
            <a:off x="4875153" y="61449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dk1">
                    <a:lumMod val="100000"/>
                  </a:schemeClr>
                </a:solidFill>
                <a:sym typeface="+mn-lt"/>
              </a:rPr>
              <a:t>生命周期</a:t>
            </a:r>
            <a:endParaRPr lang="zh-CN" altLang="en-US" sz="4400" b="1" dirty="0">
              <a:solidFill>
                <a:schemeClr val="dk1">
                  <a:lumMod val="10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2" y="1551217"/>
            <a:ext cx="8007634" cy="502359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486" y="2224099"/>
            <a:ext cx="3947886" cy="367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5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7415C42B-EFD9-4B1C-AD75-520140A9DA30}"/>
              </a:ext>
            </a:extLst>
          </p:cNvPr>
          <p:cNvSpPr txBox="1"/>
          <p:nvPr/>
        </p:nvSpPr>
        <p:spPr>
          <a:xfrm>
            <a:off x="4194216" y="2553194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cs typeface="+mn-ea"/>
                <a:sym typeface="+mn-lt"/>
              </a:rPr>
              <a:t>小</a:t>
            </a:r>
            <a:r>
              <a:rPr lang="zh-CN" altLang="en-US" sz="5400" b="1" dirty="0" smtClean="0">
                <a:cs typeface="+mn-ea"/>
                <a:sym typeface="+mn-lt"/>
              </a:rPr>
              <a:t>程序开发</a:t>
            </a:r>
            <a:endParaRPr lang="zh-CN" altLang="en-US" sz="5400" b="1" dirty="0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8D72919C-33FE-4510-9DEA-AE89A46553C9}"/>
              </a:ext>
            </a:extLst>
          </p:cNvPr>
          <p:cNvSpPr txBox="1"/>
          <p:nvPr/>
        </p:nvSpPr>
        <p:spPr>
          <a:xfrm>
            <a:off x="4194216" y="3554543"/>
            <a:ext cx="6761661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rgbClr val="2D2D2D"/>
                </a:solidFill>
              </a:rPr>
              <a:t>小程序登录入口：公众号后台进入，或平台登录入口。</a:t>
            </a: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rgbClr val="2D2D2D"/>
                </a:solidFill>
              </a:rPr>
              <a:t>一个公众号可关联不同主体的</a:t>
            </a:r>
            <a:r>
              <a:rPr lang="en-US" altLang="zh-CN" sz="1600" dirty="0">
                <a:solidFill>
                  <a:srgbClr val="2D2D2D"/>
                </a:solidFill>
              </a:rPr>
              <a:t>3</a:t>
            </a:r>
            <a:r>
              <a:rPr lang="zh-CN" altLang="en-US" sz="1600" dirty="0">
                <a:solidFill>
                  <a:srgbClr val="2D2D2D"/>
                </a:solidFill>
              </a:rPr>
              <a:t>个小程序</a:t>
            </a:r>
            <a:r>
              <a:rPr lang="en-US" altLang="zh-CN" sz="1600" dirty="0">
                <a:solidFill>
                  <a:srgbClr val="2D2D2D"/>
                </a:solidFill>
              </a:rPr>
              <a:t>/</a:t>
            </a:r>
            <a:r>
              <a:rPr lang="zh-CN" altLang="en-US" sz="1600" dirty="0">
                <a:solidFill>
                  <a:srgbClr val="2D2D2D"/>
                </a:solidFill>
              </a:rPr>
              <a:t>同一主体的</a:t>
            </a:r>
            <a:r>
              <a:rPr lang="en-US" altLang="zh-CN" sz="1600" dirty="0">
                <a:solidFill>
                  <a:srgbClr val="2D2D2D"/>
                </a:solidFill>
              </a:rPr>
              <a:t>10</a:t>
            </a:r>
            <a:r>
              <a:rPr lang="zh-CN" altLang="en-US" sz="1600" dirty="0">
                <a:solidFill>
                  <a:srgbClr val="2D2D2D"/>
                </a:solidFill>
              </a:rPr>
              <a:t>个小程序。</a:t>
            </a:r>
            <a:endParaRPr lang="en-US" altLang="zh-CN" sz="1600" dirty="0">
              <a:solidFill>
                <a:srgbClr val="2D2D2D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rgbClr val="2D2D2D"/>
                </a:solidFill>
              </a:rPr>
              <a:t>同一个小程序可以关联</a:t>
            </a:r>
            <a:r>
              <a:rPr lang="en-US" altLang="zh-CN" sz="1600" dirty="0">
                <a:solidFill>
                  <a:srgbClr val="2D2D2D"/>
                </a:solidFill>
              </a:rPr>
              <a:t>3</a:t>
            </a:r>
            <a:r>
              <a:rPr lang="zh-CN" altLang="en-US" sz="1600" dirty="0">
                <a:solidFill>
                  <a:srgbClr val="2D2D2D"/>
                </a:solidFill>
              </a:rPr>
              <a:t>个公众号。</a:t>
            </a: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xmlns="" id="{A5C78C14-B1A9-49A3-A29C-B4BC3FFA089C}"/>
              </a:ext>
            </a:extLst>
          </p:cNvPr>
          <p:cNvSpPr/>
          <p:nvPr/>
        </p:nvSpPr>
        <p:spPr>
          <a:xfrm rot="10578600">
            <a:off x="1859395" y="2526030"/>
            <a:ext cx="1949898" cy="18059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xmlns="" id="{08402272-7E77-4977-ADA7-6C5D7B268DA1}"/>
              </a:ext>
            </a:extLst>
          </p:cNvPr>
          <p:cNvSpPr/>
          <p:nvPr/>
        </p:nvSpPr>
        <p:spPr>
          <a:xfrm rot="743621">
            <a:off x="2701065" y="2779556"/>
            <a:ext cx="920602" cy="98519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xmlns="" id="{497CED70-B6E0-4C1C-922F-338704EA01B7}"/>
              </a:ext>
            </a:extLst>
          </p:cNvPr>
          <p:cNvSpPr/>
          <p:nvPr/>
        </p:nvSpPr>
        <p:spPr>
          <a:xfrm rot="2693697">
            <a:off x="1953110" y="3597644"/>
            <a:ext cx="242586" cy="29156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xmlns="" id="{30957487-94DE-448B-8F49-FCCC835C76B8}"/>
              </a:ext>
            </a:extLst>
          </p:cNvPr>
          <p:cNvSpPr/>
          <p:nvPr/>
        </p:nvSpPr>
        <p:spPr>
          <a:xfrm rot="4425274">
            <a:off x="2989143" y="3509697"/>
            <a:ext cx="166044" cy="11758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xmlns="" id="{08B6627A-0906-4369-9645-912E0C8ABF16}"/>
              </a:ext>
            </a:extLst>
          </p:cNvPr>
          <p:cNvSpPr/>
          <p:nvPr/>
        </p:nvSpPr>
        <p:spPr>
          <a:xfrm rot="291931">
            <a:off x="1851367" y="2398213"/>
            <a:ext cx="166044" cy="11758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laceholder_64509">
            <a:extLst>
              <a:ext uri="{FF2B5EF4-FFF2-40B4-BE49-F238E27FC236}">
                <a16:creationId xmlns:a16="http://schemas.microsoft.com/office/drawing/2014/main" xmlns="" id="{996EAC01-D7C7-4795-93E4-588674F609F1}"/>
              </a:ext>
            </a:extLst>
          </p:cNvPr>
          <p:cNvSpPr>
            <a:spLocks noChangeAspect="1"/>
          </p:cNvSpPr>
          <p:nvPr/>
        </p:nvSpPr>
        <p:spPr bwMode="auto">
          <a:xfrm>
            <a:off x="2263220" y="2307881"/>
            <a:ext cx="286132" cy="429484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  <a:gd name="connsiteX0" fmla="*/ 10000 w 10000"/>
              <a:gd name="connsiteY0" fmla="*/ 3591 h 10777"/>
              <a:gd name="connsiteX1" fmla="*/ 4989 w 10000"/>
              <a:gd name="connsiteY1" fmla="*/ 0 h 10777"/>
              <a:gd name="connsiteX2" fmla="*/ 0 w 10000"/>
              <a:gd name="connsiteY2" fmla="*/ 3591 h 10777"/>
              <a:gd name="connsiteX3" fmla="*/ 943 w 10000"/>
              <a:gd name="connsiteY3" fmla="*/ 5684 h 10777"/>
              <a:gd name="connsiteX4" fmla="*/ 3931 w 10000"/>
              <a:gd name="connsiteY4" fmla="*/ 9555 h 10777"/>
              <a:gd name="connsiteX5" fmla="*/ 5057 w 10000"/>
              <a:gd name="connsiteY5" fmla="*/ 10777 h 10777"/>
              <a:gd name="connsiteX6" fmla="*/ 6184 w 10000"/>
              <a:gd name="connsiteY6" fmla="*/ 9555 h 10777"/>
              <a:gd name="connsiteX7" fmla="*/ 9057 w 10000"/>
              <a:gd name="connsiteY7" fmla="*/ 5667 h 10777"/>
              <a:gd name="connsiteX8" fmla="*/ 10000 w 10000"/>
              <a:gd name="connsiteY8" fmla="*/ 3591 h 10777"/>
              <a:gd name="connsiteX9" fmla="*/ 4989 w 10000"/>
              <a:gd name="connsiteY9" fmla="*/ 2405 h 10777"/>
              <a:gd name="connsiteX10" fmla="*/ 6644 w 10000"/>
              <a:gd name="connsiteY10" fmla="*/ 3591 h 10777"/>
              <a:gd name="connsiteX11" fmla="*/ 4989 w 10000"/>
              <a:gd name="connsiteY11" fmla="*/ 4761 h 10777"/>
              <a:gd name="connsiteX12" fmla="*/ 3356 w 10000"/>
              <a:gd name="connsiteY12" fmla="*/ 3591 h 10777"/>
              <a:gd name="connsiteX13" fmla="*/ 4989 w 10000"/>
              <a:gd name="connsiteY13" fmla="*/ 2405 h 1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0" h="10777">
                <a:moveTo>
                  <a:pt x="10000" y="3591"/>
                </a:moveTo>
                <a:cubicBezTo>
                  <a:pt x="10000" y="1598"/>
                  <a:pt x="7747" y="0"/>
                  <a:pt x="4989" y="0"/>
                </a:cubicBezTo>
                <a:cubicBezTo>
                  <a:pt x="2230" y="0"/>
                  <a:pt x="0" y="1598"/>
                  <a:pt x="0" y="3591"/>
                </a:cubicBezTo>
                <a:cubicBezTo>
                  <a:pt x="0" y="4366"/>
                  <a:pt x="506" y="5025"/>
                  <a:pt x="943" y="5684"/>
                </a:cubicBezTo>
                <a:cubicBezTo>
                  <a:pt x="1724" y="6804"/>
                  <a:pt x="3172" y="8600"/>
                  <a:pt x="3931" y="9555"/>
                </a:cubicBezTo>
                <a:cubicBezTo>
                  <a:pt x="4115" y="9802"/>
                  <a:pt x="4575" y="10777"/>
                  <a:pt x="5057" y="10777"/>
                </a:cubicBezTo>
                <a:cubicBezTo>
                  <a:pt x="5563" y="10777"/>
                  <a:pt x="6000" y="9802"/>
                  <a:pt x="6184" y="9555"/>
                </a:cubicBezTo>
                <a:cubicBezTo>
                  <a:pt x="6920" y="8600"/>
                  <a:pt x="8207" y="7051"/>
                  <a:pt x="9057" y="5667"/>
                </a:cubicBezTo>
                <a:cubicBezTo>
                  <a:pt x="9471" y="5008"/>
                  <a:pt x="10000" y="4366"/>
                  <a:pt x="10000" y="3591"/>
                </a:cubicBezTo>
                <a:close/>
                <a:moveTo>
                  <a:pt x="4989" y="2405"/>
                </a:moveTo>
                <a:cubicBezTo>
                  <a:pt x="5908" y="2405"/>
                  <a:pt x="6644" y="2932"/>
                  <a:pt x="6644" y="3591"/>
                </a:cubicBezTo>
                <a:cubicBezTo>
                  <a:pt x="6644" y="4234"/>
                  <a:pt x="5908" y="4761"/>
                  <a:pt x="4989" y="4761"/>
                </a:cubicBezTo>
                <a:cubicBezTo>
                  <a:pt x="4092" y="4761"/>
                  <a:pt x="3356" y="4234"/>
                  <a:pt x="3356" y="3591"/>
                </a:cubicBezTo>
                <a:cubicBezTo>
                  <a:pt x="3356" y="2932"/>
                  <a:pt x="4092" y="2405"/>
                  <a:pt x="4989" y="2405"/>
                </a:cubicBezTo>
                <a:close/>
              </a:path>
            </a:pathLst>
          </a:custGeom>
          <a:solidFill>
            <a:schemeClr val="accent5">
              <a:alpha val="93000"/>
            </a:schemeClr>
          </a:solidFill>
          <a:ln>
            <a:noFill/>
          </a:ln>
          <a:effectLst>
            <a:softEdge rad="0"/>
          </a:effectLst>
        </p:spPr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F39045D5-B04C-45DB-AD6F-F7D802347B50}"/>
              </a:ext>
            </a:extLst>
          </p:cNvPr>
          <p:cNvSpPr/>
          <p:nvPr/>
        </p:nvSpPr>
        <p:spPr>
          <a:xfrm>
            <a:off x="2263220" y="2836107"/>
            <a:ext cx="286132" cy="96520"/>
          </a:xfrm>
          <a:prstGeom prst="ellipse">
            <a:avLst/>
          </a:prstGeom>
          <a:solidFill>
            <a:schemeClr val="bg1">
              <a:lumMod val="85000"/>
              <a:alpha val="82000"/>
            </a:scheme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61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>
            <a:extLst>
              <a:ext uri="{FF2B5EF4-FFF2-40B4-BE49-F238E27FC236}">
                <a16:creationId xmlns:a16="http://schemas.microsoft.com/office/drawing/2014/main" xmlns="" id="{2162E125-6AA8-4BF0-B0A0-F6F0AF63229C}"/>
              </a:ext>
            </a:extLst>
          </p:cNvPr>
          <p:cNvGrpSpPr/>
          <p:nvPr/>
        </p:nvGrpSpPr>
        <p:grpSpPr>
          <a:xfrm>
            <a:off x="1019175" y="2048591"/>
            <a:ext cx="9989598" cy="2760818"/>
            <a:chOff x="1019175" y="2501603"/>
            <a:chExt cx="9989598" cy="2760818"/>
          </a:xfrm>
        </p:grpSpPr>
        <p:grpSp>
          <p:nvGrpSpPr>
            <p:cNvPr id="84" name="íṧliḋê">
              <a:extLst>
                <a:ext uri="{FF2B5EF4-FFF2-40B4-BE49-F238E27FC236}">
                  <a16:creationId xmlns:a16="http://schemas.microsoft.com/office/drawing/2014/main" xmlns="" id="{A5BE2D26-0719-4391-9342-956E20A454C2}"/>
                </a:ext>
              </a:extLst>
            </p:cNvPr>
            <p:cNvGrpSpPr/>
            <p:nvPr/>
          </p:nvGrpSpPr>
          <p:grpSpPr>
            <a:xfrm>
              <a:off x="1019175" y="3958368"/>
              <a:ext cx="2110432" cy="1304053"/>
              <a:chOff x="1169162" y="3124158"/>
              <a:chExt cx="2110432" cy="1304053"/>
            </a:xfrm>
          </p:grpSpPr>
          <p:sp>
            <p:nvSpPr>
              <p:cNvPr id="85" name="íṩḷîḓe">
                <a:extLst>
                  <a:ext uri="{FF2B5EF4-FFF2-40B4-BE49-F238E27FC236}">
                    <a16:creationId xmlns:a16="http://schemas.microsoft.com/office/drawing/2014/main" xmlns="" id="{71E26A38-14F5-4CDE-8DBB-97D71BA422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26840" y="3124158"/>
                <a:ext cx="595077" cy="609685"/>
              </a:xfrm>
              <a:custGeom>
                <a:avLst/>
                <a:gdLst>
                  <a:gd name="connsiteX0" fmla="*/ 325000 h 606722"/>
                  <a:gd name="connsiteY0" fmla="*/ 325000 h 606722"/>
                  <a:gd name="connsiteX1" fmla="*/ 325000 h 606722"/>
                  <a:gd name="connsiteY1" fmla="*/ 325000 h 606722"/>
                  <a:gd name="connsiteX2" fmla="*/ 325000 h 606722"/>
                  <a:gd name="connsiteY2" fmla="*/ 325000 h 606722"/>
                  <a:gd name="connsiteX3" fmla="*/ 325000 h 606722"/>
                  <a:gd name="connsiteY3" fmla="*/ 325000 h 606722"/>
                  <a:gd name="connsiteX4" fmla="*/ 325000 h 606722"/>
                  <a:gd name="connsiteY4" fmla="*/ 325000 h 606722"/>
                  <a:gd name="connsiteX5" fmla="*/ 325000 h 606722"/>
                  <a:gd name="connsiteY5" fmla="*/ 325000 h 606722"/>
                  <a:gd name="connsiteX6" fmla="*/ 325000 h 606722"/>
                  <a:gd name="connsiteY6" fmla="*/ 325000 h 606722"/>
                  <a:gd name="connsiteX7" fmla="*/ 325000 h 606722"/>
                  <a:gd name="connsiteY7" fmla="*/ 325000 h 606722"/>
                  <a:gd name="connsiteX8" fmla="*/ 325000 h 606722"/>
                  <a:gd name="connsiteY8" fmla="*/ 325000 h 606722"/>
                  <a:gd name="connsiteX9" fmla="*/ 325000 h 606722"/>
                  <a:gd name="connsiteY9" fmla="*/ 325000 h 606722"/>
                  <a:gd name="connsiteX10" fmla="*/ 325000 h 606722"/>
                  <a:gd name="connsiteY10" fmla="*/ 325000 h 606722"/>
                  <a:gd name="connsiteX11" fmla="*/ 325000 h 606722"/>
                  <a:gd name="connsiteY11" fmla="*/ 325000 h 606722"/>
                  <a:gd name="connsiteX12" fmla="*/ 325000 h 606722"/>
                  <a:gd name="connsiteY12" fmla="*/ 325000 h 606722"/>
                  <a:gd name="connsiteX13" fmla="*/ 325000 h 606722"/>
                  <a:gd name="connsiteY13" fmla="*/ 325000 h 606722"/>
                  <a:gd name="connsiteX14" fmla="*/ 325000 h 606722"/>
                  <a:gd name="connsiteY14" fmla="*/ 325000 h 606722"/>
                  <a:gd name="connsiteX15" fmla="*/ 325000 h 606722"/>
                  <a:gd name="connsiteY15" fmla="*/ 325000 h 606722"/>
                  <a:gd name="connsiteX16" fmla="*/ 325000 h 606722"/>
                  <a:gd name="connsiteY16" fmla="*/ 325000 h 606722"/>
                  <a:gd name="connsiteX17" fmla="*/ 325000 h 606722"/>
                  <a:gd name="connsiteY17" fmla="*/ 325000 h 606722"/>
                  <a:gd name="connsiteX18" fmla="*/ 325000 h 606722"/>
                  <a:gd name="connsiteY18" fmla="*/ 325000 h 606722"/>
                  <a:gd name="connsiteX19" fmla="*/ 325000 h 606722"/>
                  <a:gd name="connsiteY19" fmla="*/ 325000 h 606722"/>
                  <a:gd name="connsiteX20" fmla="*/ 325000 h 606722"/>
                  <a:gd name="connsiteY20" fmla="*/ 325000 h 606722"/>
                  <a:gd name="connsiteX21" fmla="*/ 325000 h 606722"/>
                  <a:gd name="connsiteY21" fmla="*/ 325000 h 606722"/>
                  <a:gd name="connsiteX22" fmla="*/ 325000 h 606722"/>
                  <a:gd name="connsiteY22" fmla="*/ 325000 h 606722"/>
                  <a:gd name="connsiteX23" fmla="*/ 325000 h 606722"/>
                  <a:gd name="connsiteY23" fmla="*/ 325000 h 606722"/>
                  <a:gd name="connsiteX24" fmla="*/ 325000 h 606722"/>
                  <a:gd name="connsiteY24" fmla="*/ 325000 h 606722"/>
                  <a:gd name="connsiteX25" fmla="*/ 325000 h 606722"/>
                  <a:gd name="connsiteY25" fmla="*/ 325000 h 606722"/>
                  <a:gd name="connsiteX26" fmla="*/ 325000 h 606722"/>
                  <a:gd name="connsiteY26" fmla="*/ 325000 h 606722"/>
                  <a:gd name="connsiteX27" fmla="*/ 325000 h 606722"/>
                  <a:gd name="connsiteY27" fmla="*/ 325000 h 606722"/>
                  <a:gd name="connsiteX28" fmla="*/ 325000 h 606722"/>
                  <a:gd name="connsiteY28" fmla="*/ 325000 h 606722"/>
                  <a:gd name="connsiteX29" fmla="*/ 325000 h 606722"/>
                  <a:gd name="connsiteY29" fmla="*/ 325000 h 606722"/>
                  <a:gd name="connsiteX30" fmla="*/ 325000 h 606722"/>
                  <a:gd name="connsiteY30" fmla="*/ 325000 h 606722"/>
                  <a:gd name="connsiteX31" fmla="*/ 325000 h 606722"/>
                  <a:gd name="connsiteY31" fmla="*/ 325000 h 606722"/>
                  <a:gd name="connsiteX32" fmla="*/ 325000 h 606722"/>
                  <a:gd name="connsiteY32" fmla="*/ 325000 h 606722"/>
                  <a:gd name="connsiteX33" fmla="*/ 325000 h 606722"/>
                  <a:gd name="connsiteY33" fmla="*/ 325000 h 606722"/>
                  <a:gd name="connsiteX34" fmla="*/ 325000 h 606722"/>
                  <a:gd name="connsiteY34" fmla="*/ 325000 h 606722"/>
                  <a:gd name="connsiteX35" fmla="*/ 325000 h 606722"/>
                  <a:gd name="connsiteY35" fmla="*/ 325000 h 606722"/>
                  <a:gd name="connsiteX36" fmla="*/ 325000 h 606722"/>
                  <a:gd name="connsiteY36" fmla="*/ 325000 h 606722"/>
                  <a:gd name="connsiteX37" fmla="*/ 325000 h 606722"/>
                  <a:gd name="connsiteY37" fmla="*/ 325000 h 606722"/>
                  <a:gd name="connsiteX38" fmla="*/ 325000 h 606722"/>
                  <a:gd name="connsiteY38" fmla="*/ 325000 h 606722"/>
                  <a:gd name="connsiteX39" fmla="*/ 325000 h 606722"/>
                  <a:gd name="connsiteY39" fmla="*/ 325000 h 606722"/>
                  <a:gd name="connsiteX40" fmla="*/ 325000 h 606722"/>
                  <a:gd name="connsiteY40" fmla="*/ 325000 h 606722"/>
                  <a:gd name="connsiteX41" fmla="*/ 325000 h 606722"/>
                  <a:gd name="connsiteY41" fmla="*/ 325000 h 606722"/>
                  <a:gd name="connsiteX42" fmla="*/ 325000 h 606722"/>
                  <a:gd name="connsiteY42" fmla="*/ 325000 h 606722"/>
                  <a:gd name="connsiteX43" fmla="*/ 325000 h 606722"/>
                  <a:gd name="connsiteY43" fmla="*/ 325000 h 606722"/>
                  <a:gd name="connsiteX44" fmla="*/ 325000 h 606722"/>
                  <a:gd name="connsiteY44" fmla="*/ 325000 h 606722"/>
                  <a:gd name="connsiteX45" fmla="*/ 325000 h 606722"/>
                  <a:gd name="connsiteY45" fmla="*/ 325000 h 606722"/>
                  <a:gd name="connsiteX46" fmla="*/ 325000 h 606722"/>
                  <a:gd name="connsiteY46" fmla="*/ 325000 h 606722"/>
                  <a:gd name="connsiteX47" fmla="*/ 325000 h 606722"/>
                  <a:gd name="connsiteY47" fmla="*/ 325000 h 606722"/>
                  <a:gd name="connsiteX48" fmla="*/ 325000 h 606722"/>
                  <a:gd name="connsiteY48" fmla="*/ 325000 h 606722"/>
                  <a:gd name="connsiteX49" fmla="*/ 325000 h 606722"/>
                  <a:gd name="connsiteY49" fmla="*/ 325000 h 606722"/>
                  <a:gd name="connsiteX50" fmla="*/ 325000 h 606722"/>
                  <a:gd name="connsiteY50" fmla="*/ 325000 h 606722"/>
                  <a:gd name="connsiteX51" fmla="*/ 325000 h 606722"/>
                  <a:gd name="connsiteY51" fmla="*/ 325000 h 606722"/>
                  <a:gd name="connsiteX52" fmla="*/ 325000 h 606722"/>
                  <a:gd name="connsiteY52" fmla="*/ 325000 h 606722"/>
                  <a:gd name="connsiteX53" fmla="*/ 325000 h 606722"/>
                  <a:gd name="connsiteY53" fmla="*/ 325000 h 606722"/>
                  <a:gd name="connsiteX54" fmla="*/ 325000 h 606722"/>
                  <a:gd name="connsiteY54" fmla="*/ 325000 h 606722"/>
                  <a:gd name="connsiteX55" fmla="*/ 325000 h 606722"/>
                  <a:gd name="connsiteY55" fmla="*/ 325000 h 606722"/>
                  <a:gd name="connsiteX56" fmla="*/ 325000 h 606722"/>
                  <a:gd name="connsiteY56" fmla="*/ 325000 h 606722"/>
                  <a:gd name="connsiteX57" fmla="*/ 325000 h 606722"/>
                  <a:gd name="connsiteY57" fmla="*/ 325000 h 606722"/>
                  <a:gd name="connsiteX58" fmla="*/ 325000 h 606722"/>
                  <a:gd name="connsiteY58" fmla="*/ 325000 h 606722"/>
                  <a:gd name="connsiteX59" fmla="*/ 325000 h 606722"/>
                  <a:gd name="connsiteY59" fmla="*/ 325000 h 606722"/>
                  <a:gd name="connsiteX60" fmla="*/ 325000 h 606722"/>
                  <a:gd name="connsiteY60" fmla="*/ 325000 h 606722"/>
                  <a:gd name="connsiteX61" fmla="*/ 325000 h 606722"/>
                  <a:gd name="connsiteY61" fmla="*/ 325000 h 606722"/>
                  <a:gd name="connsiteX62" fmla="*/ 325000 h 606722"/>
                  <a:gd name="connsiteY62" fmla="*/ 325000 h 606722"/>
                  <a:gd name="connsiteX63" fmla="*/ 325000 h 606722"/>
                  <a:gd name="connsiteY63" fmla="*/ 32500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592185" h="606722">
                    <a:moveTo>
                      <a:pt x="471422" y="426357"/>
                    </a:moveTo>
                    <a:cubicBezTo>
                      <a:pt x="478098" y="426357"/>
                      <a:pt x="483527" y="431776"/>
                      <a:pt x="483527" y="438439"/>
                    </a:cubicBezTo>
                    <a:lnTo>
                      <a:pt x="483527" y="476020"/>
                    </a:lnTo>
                    <a:lnTo>
                      <a:pt x="521088" y="476020"/>
                    </a:lnTo>
                    <a:cubicBezTo>
                      <a:pt x="527853" y="476020"/>
                      <a:pt x="533193" y="481439"/>
                      <a:pt x="533193" y="488102"/>
                    </a:cubicBezTo>
                    <a:cubicBezTo>
                      <a:pt x="533193" y="494765"/>
                      <a:pt x="527853" y="500184"/>
                      <a:pt x="521088" y="500184"/>
                    </a:cubicBezTo>
                    <a:lnTo>
                      <a:pt x="483527" y="500184"/>
                    </a:lnTo>
                    <a:lnTo>
                      <a:pt x="483527" y="537765"/>
                    </a:lnTo>
                    <a:cubicBezTo>
                      <a:pt x="483527" y="544428"/>
                      <a:pt x="478098" y="549847"/>
                      <a:pt x="471422" y="549847"/>
                    </a:cubicBezTo>
                    <a:cubicBezTo>
                      <a:pt x="464746" y="549847"/>
                      <a:pt x="459317" y="544428"/>
                      <a:pt x="459317" y="537765"/>
                    </a:cubicBezTo>
                    <a:lnTo>
                      <a:pt x="459317" y="500184"/>
                    </a:lnTo>
                    <a:lnTo>
                      <a:pt x="421667" y="500184"/>
                    </a:lnTo>
                    <a:cubicBezTo>
                      <a:pt x="414991" y="500184"/>
                      <a:pt x="409562" y="494765"/>
                      <a:pt x="409562" y="488102"/>
                    </a:cubicBezTo>
                    <a:cubicBezTo>
                      <a:pt x="409562" y="481439"/>
                      <a:pt x="414991" y="476020"/>
                      <a:pt x="421667" y="476020"/>
                    </a:cubicBezTo>
                    <a:lnTo>
                      <a:pt x="459317" y="476020"/>
                    </a:lnTo>
                    <a:lnTo>
                      <a:pt x="459317" y="438439"/>
                    </a:lnTo>
                    <a:cubicBezTo>
                      <a:pt x="459317" y="431776"/>
                      <a:pt x="464746" y="426357"/>
                      <a:pt x="471422" y="426357"/>
                    </a:cubicBezTo>
                    <a:close/>
                    <a:moveTo>
                      <a:pt x="471238" y="389255"/>
                    </a:moveTo>
                    <a:cubicBezTo>
                      <a:pt x="417840" y="389255"/>
                      <a:pt x="374410" y="432624"/>
                      <a:pt x="374410" y="485858"/>
                    </a:cubicBezTo>
                    <a:cubicBezTo>
                      <a:pt x="374410" y="539180"/>
                      <a:pt x="417840" y="582549"/>
                      <a:pt x="471238" y="582549"/>
                    </a:cubicBezTo>
                    <a:cubicBezTo>
                      <a:pt x="524547" y="582549"/>
                      <a:pt x="567978" y="539180"/>
                      <a:pt x="567978" y="485858"/>
                    </a:cubicBezTo>
                    <a:cubicBezTo>
                      <a:pt x="567978" y="432624"/>
                      <a:pt x="524547" y="389255"/>
                      <a:pt x="471238" y="389255"/>
                    </a:cubicBezTo>
                    <a:close/>
                    <a:moveTo>
                      <a:pt x="165746" y="354894"/>
                    </a:moveTo>
                    <a:cubicBezTo>
                      <a:pt x="168750" y="355649"/>
                      <a:pt x="171464" y="357538"/>
                      <a:pt x="173154" y="360383"/>
                    </a:cubicBezTo>
                    <a:cubicBezTo>
                      <a:pt x="176625" y="366161"/>
                      <a:pt x="174756" y="373538"/>
                      <a:pt x="168972" y="377005"/>
                    </a:cubicBezTo>
                    <a:cubicBezTo>
                      <a:pt x="122075" y="405006"/>
                      <a:pt x="87903" y="451318"/>
                      <a:pt x="75267" y="504118"/>
                    </a:cubicBezTo>
                    <a:cubicBezTo>
                      <a:pt x="73932" y="509630"/>
                      <a:pt x="68949" y="513363"/>
                      <a:pt x="63431" y="513363"/>
                    </a:cubicBezTo>
                    <a:cubicBezTo>
                      <a:pt x="62541" y="513363"/>
                      <a:pt x="61563" y="513274"/>
                      <a:pt x="60673" y="513007"/>
                    </a:cubicBezTo>
                    <a:cubicBezTo>
                      <a:pt x="54177" y="511496"/>
                      <a:pt x="50172" y="504918"/>
                      <a:pt x="51685" y="498429"/>
                    </a:cubicBezTo>
                    <a:cubicBezTo>
                      <a:pt x="65923" y="439406"/>
                      <a:pt x="104099" y="387583"/>
                      <a:pt x="156603" y="356205"/>
                    </a:cubicBezTo>
                    <a:cubicBezTo>
                      <a:pt x="159450" y="354516"/>
                      <a:pt x="162743" y="354138"/>
                      <a:pt x="165746" y="354894"/>
                    </a:cubicBezTo>
                    <a:close/>
                    <a:moveTo>
                      <a:pt x="273266" y="324178"/>
                    </a:moveTo>
                    <a:cubicBezTo>
                      <a:pt x="280028" y="324178"/>
                      <a:pt x="285367" y="329517"/>
                      <a:pt x="285367" y="336192"/>
                    </a:cubicBezTo>
                    <a:cubicBezTo>
                      <a:pt x="285367" y="342955"/>
                      <a:pt x="280028" y="348295"/>
                      <a:pt x="273266" y="348295"/>
                    </a:cubicBezTo>
                    <a:cubicBezTo>
                      <a:pt x="257339" y="348295"/>
                      <a:pt x="241412" y="350163"/>
                      <a:pt x="226108" y="353812"/>
                    </a:cubicBezTo>
                    <a:cubicBezTo>
                      <a:pt x="225129" y="354079"/>
                      <a:pt x="224239" y="354168"/>
                      <a:pt x="223261" y="354168"/>
                    </a:cubicBezTo>
                    <a:cubicBezTo>
                      <a:pt x="217833" y="354168"/>
                      <a:pt x="212850" y="350430"/>
                      <a:pt x="211516" y="344824"/>
                    </a:cubicBezTo>
                    <a:cubicBezTo>
                      <a:pt x="210003" y="338328"/>
                      <a:pt x="214007" y="331831"/>
                      <a:pt x="220502" y="330318"/>
                    </a:cubicBezTo>
                    <a:cubicBezTo>
                      <a:pt x="237675" y="326225"/>
                      <a:pt x="255471" y="324178"/>
                      <a:pt x="273266" y="324178"/>
                    </a:cubicBezTo>
                    <a:close/>
                    <a:moveTo>
                      <a:pt x="273309" y="303050"/>
                    </a:moveTo>
                    <a:cubicBezTo>
                      <a:pt x="140081" y="303050"/>
                      <a:pt x="30882" y="408095"/>
                      <a:pt x="24563" y="539713"/>
                    </a:cubicBezTo>
                    <a:lnTo>
                      <a:pt x="362929" y="539713"/>
                    </a:lnTo>
                    <a:cubicBezTo>
                      <a:pt x="354830" y="523450"/>
                      <a:pt x="350203" y="505231"/>
                      <a:pt x="350203" y="485858"/>
                    </a:cubicBezTo>
                    <a:cubicBezTo>
                      <a:pt x="350203" y="429424"/>
                      <a:pt x="389272" y="381878"/>
                      <a:pt x="441780" y="368726"/>
                    </a:cubicBezTo>
                    <a:cubicBezTo>
                      <a:pt x="397460" y="327934"/>
                      <a:pt x="338277" y="303050"/>
                      <a:pt x="273309" y="303050"/>
                    </a:cubicBezTo>
                    <a:close/>
                    <a:moveTo>
                      <a:pt x="273309" y="24173"/>
                    </a:moveTo>
                    <a:cubicBezTo>
                      <a:pt x="203002" y="24173"/>
                      <a:pt x="145866" y="81317"/>
                      <a:pt x="145866" y="151525"/>
                    </a:cubicBezTo>
                    <a:cubicBezTo>
                      <a:pt x="145866" y="221733"/>
                      <a:pt x="203002" y="278877"/>
                      <a:pt x="273309" y="278877"/>
                    </a:cubicBezTo>
                    <a:cubicBezTo>
                      <a:pt x="343617" y="278877"/>
                      <a:pt x="400842" y="221733"/>
                      <a:pt x="400842" y="151525"/>
                    </a:cubicBezTo>
                    <a:cubicBezTo>
                      <a:pt x="400842" y="81317"/>
                      <a:pt x="343617" y="24173"/>
                      <a:pt x="273309" y="24173"/>
                    </a:cubicBezTo>
                    <a:close/>
                    <a:moveTo>
                      <a:pt x="273309" y="0"/>
                    </a:moveTo>
                    <a:cubicBezTo>
                      <a:pt x="356966" y="0"/>
                      <a:pt x="425049" y="67986"/>
                      <a:pt x="425049" y="151525"/>
                    </a:cubicBezTo>
                    <a:cubicBezTo>
                      <a:pt x="425049" y="210891"/>
                      <a:pt x="390696" y="262347"/>
                      <a:pt x="340858" y="287142"/>
                    </a:cubicBezTo>
                    <a:cubicBezTo>
                      <a:pt x="388026" y="299140"/>
                      <a:pt x="431279" y="323490"/>
                      <a:pt x="466610" y="358772"/>
                    </a:cubicBezTo>
                    <a:cubicBezTo>
                      <a:pt x="468657" y="360816"/>
                      <a:pt x="470704" y="362949"/>
                      <a:pt x="472751" y="365082"/>
                    </a:cubicBezTo>
                    <a:cubicBezTo>
                      <a:pt x="538698" y="365882"/>
                      <a:pt x="592185" y="419737"/>
                      <a:pt x="592185" y="485858"/>
                    </a:cubicBezTo>
                    <a:cubicBezTo>
                      <a:pt x="592185" y="552511"/>
                      <a:pt x="537897" y="606722"/>
                      <a:pt x="471238" y="606722"/>
                    </a:cubicBezTo>
                    <a:cubicBezTo>
                      <a:pt x="434216" y="606722"/>
                      <a:pt x="401109" y="590014"/>
                      <a:pt x="378860" y="563886"/>
                    </a:cubicBezTo>
                    <a:lnTo>
                      <a:pt x="12104" y="563886"/>
                    </a:lnTo>
                    <a:cubicBezTo>
                      <a:pt x="5429" y="563886"/>
                      <a:pt x="0" y="558465"/>
                      <a:pt x="0" y="551800"/>
                    </a:cubicBezTo>
                    <a:cubicBezTo>
                      <a:pt x="0" y="478837"/>
                      <a:pt x="28479" y="410317"/>
                      <a:pt x="80097" y="358772"/>
                    </a:cubicBezTo>
                    <a:cubicBezTo>
                      <a:pt x="115429" y="323490"/>
                      <a:pt x="158681" y="299140"/>
                      <a:pt x="205850" y="287142"/>
                    </a:cubicBezTo>
                    <a:cubicBezTo>
                      <a:pt x="156011" y="262347"/>
                      <a:pt x="121659" y="210891"/>
                      <a:pt x="121659" y="151525"/>
                    </a:cubicBezTo>
                    <a:cubicBezTo>
                      <a:pt x="121659" y="67986"/>
                      <a:pt x="189652" y="0"/>
                      <a:pt x="273309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îśḻíḓè">
                <a:extLst>
                  <a:ext uri="{FF2B5EF4-FFF2-40B4-BE49-F238E27FC236}">
                    <a16:creationId xmlns:a16="http://schemas.microsoft.com/office/drawing/2014/main" xmlns="" id="{D70293B9-3773-4D00-9BE0-709403E455E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69162" y="4077072"/>
                <a:ext cx="2110432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申请账号</a:t>
                </a:r>
              </a:p>
            </p:txBody>
          </p:sp>
        </p:grpSp>
        <p:sp>
          <p:nvSpPr>
            <p:cNvPr id="71" name="íṡlïdè">
              <a:extLst>
                <a:ext uri="{FF2B5EF4-FFF2-40B4-BE49-F238E27FC236}">
                  <a16:creationId xmlns:a16="http://schemas.microsoft.com/office/drawing/2014/main" xmlns="" id="{0C31C1DD-DD01-4124-8B58-347FB014A4D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69518" y="3958137"/>
              <a:ext cx="462524" cy="609685"/>
            </a:xfrm>
            <a:custGeom>
              <a:avLst/>
              <a:gdLst>
                <a:gd name="connsiteX0" fmla="*/ 441243 w 460651"/>
                <a:gd name="connsiteY0" fmla="*/ 399288 h 607216"/>
                <a:gd name="connsiteX1" fmla="*/ 252402 w 460651"/>
                <a:gd name="connsiteY1" fmla="*/ 587838 h 607216"/>
                <a:gd name="connsiteX2" fmla="*/ 441243 w 460651"/>
                <a:gd name="connsiteY2" fmla="*/ 587838 h 607216"/>
                <a:gd name="connsiteX3" fmla="*/ 48515 w 460651"/>
                <a:gd name="connsiteY3" fmla="*/ 64638 h 607216"/>
                <a:gd name="connsiteX4" fmla="*/ 412136 w 460651"/>
                <a:gd name="connsiteY4" fmla="*/ 64638 h 607216"/>
                <a:gd name="connsiteX5" fmla="*/ 421840 w 460651"/>
                <a:gd name="connsiteY5" fmla="*/ 74306 h 607216"/>
                <a:gd name="connsiteX6" fmla="*/ 412136 w 460651"/>
                <a:gd name="connsiteY6" fmla="*/ 83973 h 607216"/>
                <a:gd name="connsiteX7" fmla="*/ 48515 w 460651"/>
                <a:gd name="connsiteY7" fmla="*/ 83973 h 607216"/>
                <a:gd name="connsiteX8" fmla="*/ 38811 w 460651"/>
                <a:gd name="connsiteY8" fmla="*/ 74306 h 607216"/>
                <a:gd name="connsiteX9" fmla="*/ 48515 w 460651"/>
                <a:gd name="connsiteY9" fmla="*/ 64638 h 607216"/>
                <a:gd name="connsiteX10" fmla="*/ 19408 w 460651"/>
                <a:gd name="connsiteY10" fmla="*/ 19378 h 607216"/>
                <a:gd name="connsiteX11" fmla="*/ 19408 w 460651"/>
                <a:gd name="connsiteY11" fmla="*/ 587838 h 607216"/>
                <a:gd name="connsiteX12" fmla="*/ 225037 w 460651"/>
                <a:gd name="connsiteY12" fmla="*/ 587838 h 607216"/>
                <a:gd name="connsiteX13" fmla="*/ 427560 w 460651"/>
                <a:gd name="connsiteY13" fmla="*/ 385626 h 607216"/>
                <a:gd name="connsiteX14" fmla="*/ 238719 w 460651"/>
                <a:gd name="connsiteY14" fmla="*/ 385626 h 607216"/>
                <a:gd name="connsiteX15" fmla="*/ 238719 w 460651"/>
                <a:gd name="connsiteY15" fmla="*/ 542687 h 607216"/>
                <a:gd name="connsiteX16" fmla="*/ 229015 w 460651"/>
                <a:gd name="connsiteY16" fmla="*/ 552376 h 607216"/>
                <a:gd name="connsiteX17" fmla="*/ 219311 w 460651"/>
                <a:gd name="connsiteY17" fmla="*/ 542687 h 607216"/>
                <a:gd name="connsiteX18" fmla="*/ 219311 w 460651"/>
                <a:gd name="connsiteY18" fmla="*/ 375937 h 607216"/>
                <a:gd name="connsiteX19" fmla="*/ 229015 w 460651"/>
                <a:gd name="connsiteY19" fmla="*/ 366248 h 607216"/>
                <a:gd name="connsiteX20" fmla="*/ 441243 w 460651"/>
                <a:gd name="connsiteY20" fmla="*/ 366248 h 607216"/>
                <a:gd name="connsiteX21" fmla="*/ 441243 w 460651"/>
                <a:gd name="connsiteY21" fmla="*/ 19378 h 607216"/>
                <a:gd name="connsiteX22" fmla="*/ 9704 w 460651"/>
                <a:gd name="connsiteY22" fmla="*/ 0 h 607216"/>
                <a:gd name="connsiteX23" fmla="*/ 450947 w 460651"/>
                <a:gd name="connsiteY23" fmla="*/ 0 h 607216"/>
                <a:gd name="connsiteX24" fmla="*/ 460651 w 460651"/>
                <a:gd name="connsiteY24" fmla="*/ 9689 h 607216"/>
                <a:gd name="connsiteX25" fmla="*/ 460651 w 460651"/>
                <a:gd name="connsiteY25" fmla="*/ 597527 h 607216"/>
                <a:gd name="connsiteX26" fmla="*/ 450947 w 460651"/>
                <a:gd name="connsiteY26" fmla="*/ 607216 h 607216"/>
                <a:gd name="connsiteX27" fmla="*/ 9704 w 460651"/>
                <a:gd name="connsiteY27" fmla="*/ 607216 h 607216"/>
                <a:gd name="connsiteX28" fmla="*/ 0 w 460651"/>
                <a:gd name="connsiteY28" fmla="*/ 597527 h 607216"/>
                <a:gd name="connsiteX29" fmla="*/ 0 w 460651"/>
                <a:gd name="connsiteY29" fmla="*/ 9689 h 607216"/>
                <a:gd name="connsiteX30" fmla="*/ 9704 w 460651"/>
                <a:gd name="connsiteY30" fmla="*/ 0 h 60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0651" h="607216">
                  <a:moveTo>
                    <a:pt x="441243" y="399288"/>
                  </a:moveTo>
                  <a:lnTo>
                    <a:pt x="252402" y="587838"/>
                  </a:lnTo>
                  <a:lnTo>
                    <a:pt x="441243" y="587838"/>
                  </a:lnTo>
                  <a:close/>
                  <a:moveTo>
                    <a:pt x="48515" y="64638"/>
                  </a:moveTo>
                  <a:lnTo>
                    <a:pt x="412136" y="64638"/>
                  </a:lnTo>
                  <a:cubicBezTo>
                    <a:pt x="417473" y="64638"/>
                    <a:pt x="421840" y="68892"/>
                    <a:pt x="421840" y="74306"/>
                  </a:cubicBezTo>
                  <a:cubicBezTo>
                    <a:pt x="421840" y="79623"/>
                    <a:pt x="417473" y="83973"/>
                    <a:pt x="412136" y="83973"/>
                  </a:cubicBezTo>
                  <a:lnTo>
                    <a:pt x="48515" y="83973"/>
                  </a:lnTo>
                  <a:cubicBezTo>
                    <a:pt x="43081" y="83973"/>
                    <a:pt x="38811" y="79623"/>
                    <a:pt x="38811" y="74306"/>
                  </a:cubicBezTo>
                  <a:cubicBezTo>
                    <a:pt x="38811" y="68892"/>
                    <a:pt x="43081" y="64638"/>
                    <a:pt x="48515" y="64638"/>
                  </a:cubicBezTo>
                  <a:close/>
                  <a:moveTo>
                    <a:pt x="19408" y="19378"/>
                  </a:moveTo>
                  <a:lnTo>
                    <a:pt x="19408" y="587838"/>
                  </a:lnTo>
                  <a:lnTo>
                    <a:pt x="225037" y="587838"/>
                  </a:lnTo>
                  <a:lnTo>
                    <a:pt x="427560" y="385626"/>
                  </a:lnTo>
                  <a:lnTo>
                    <a:pt x="238719" y="385626"/>
                  </a:lnTo>
                  <a:lnTo>
                    <a:pt x="238719" y="542687"/>
                  </a:lnTo>
                  <a:cubicBezTo>
                    <a:pt x="238719" y="548016"/>
                    <a:pt x="234353" y="552376"/>
                    <a:pt x="229015" y="552376"/>
                  </a:cubicBezTo>
                  <a:cubicBezTo>
                    <a:pt x="223678" y="552376"/>
                    <a:pt x="219311" y="548016"/>
                    <a:pt x="219311" y="542687"/>
                  </a:cubicBezTo>
                  <a:lnTo>
                    <a:pt x="219311" y="375937"/>
                  </a:lnTo>
                  <a:cubicBezTo>
                    <a:pt x="219311" y="370511"/>
                    <a:pt x="223678" y="366248"/>
                    <a:pt x="229015" y="366248"/>
                  </a:cubicBezTo>
                  <a:lnTo>
                    <a:pt x="441243" y="366248"/>
                  </a:lnTo>
                  <a:lnTo>
                    <a:pt x="441243" y="19378"/>
                  </a:lnTo>
                  <a:close/>
                  <a:moveTo>
                    <a:pt x="9704" y="0"/>
                  </a:moveTo>
                  <a:lnTo>
                    <a:pt x="450947" y="0"/>
                  </a:lnTo>
                  <a:cubicBezTo>
                    <a:pt x="456284" y="0"/>
                    <a:pt x="460651" y="4360"/>
                    <a:pt x="460651" y="9689"/>
                  </a:cubicBezTo>
                  <a:lnTo>
                    <a:pt x="460651" y="597527"/>
                  </a:lnTo>
                  <a:cubicBezTo>
                    <a:pt x="460651" y="602856"/>
                    <a:pt x="456284" y="607216"/>
                    <a:pt x="450947" y="607216"/>
                  </a:cubicBezTo>
                  <a:lnTo>
                    <a:pt x="9704" y="607216"/>
                  </a:lnTo>
                  <a:cubicBezTo>
                    <a:pt x="4270" y="607216"/>
                    <a:pt x="0" y="602856"/>
                    <a:pt x="0" y="597527"/>
                  </a:cubicBezTo>
                  <a:lnTo>
                    <a:pt x="0" y="9689"/>
                  </a:lnTo>
                  <a:cubicBezTo>
                    <a:pt x="0" y="4360"/>
                    <a:pt x="4270" y="0"/>
                    <a:pt x="9704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8" name="îşļîde">
              <a:extLst>
                <a:ext uri="{FF2B5EF4-FFF2-40B4-BE49-F238E27FC236}">
                  <a16:creationId xmlns:a16="http://schemas.microsoft.com/office/drawing/2014/main" xmlns="" id="{1F88F2BA-BD58-4036-9115-04768B6F0D3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45564" y="4911051"/>
              <a:ext cx="2110432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完善信息</a:t>
              </a:r>
            </a:p>
          </p:txBody>
        </p:sp>
        <p:sp>
          <p:nvSpPr>
            <p:cNvPr id="68" name="íṡlïdè">
              <a:extLst>
                <a:ext uri="{FF2B5EF4-FFF2-40B4-BE49-F238E27FC236}">
                  <a16:creationId xmlns:a16="http://schemas.microsoft.com/office/drawing/2014/main" xmlns="" id="{FA1A3EFD-03D5-449A-A349-FC655C7C89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95938" y="2501603"/>
              <a:ext cx="609685" cy="608977"/>
            </a:xfrm>
            <a:custGeom>
              <a:avLst/>
              <a:gdLst>
                <a:gd name="connsiteX0" fmla="*/ 317897 w 578956"/>
                <a:gd name="connsiteY0" fmla="*/ 198077 h 578284"/>
                <a:gd name="connsiteX1" fmla="*/ 388110 w 578956"/>
                <a:gd name="connsiteY1" fmla="*/ 227574 h 578284"/>
                <a:gd name="connsiteX2" fmla="*/ 388110 w 578956"/>
                <a:gd name="connsiteY2" fmla="*/ 239923 h 578284"/>
                <a:gd name="connsiteX3" fmla="*/ 317897 w 578956"/>
                <a:gd name="connsiteY3" fmla="*/ 269419 h 578284"/>
                <a:gd name="connsiteX4" fmla="*/ 317897 w 578956"/>
                <a:gd name="connsiteY4" fmla="*/ 257070 h 578284"/>
                <a:gd name="connsiteX5" fmla="*/ 373338 w 578956"/>
                <a:gd name="connsiteY5" fmla="*/ 233793 h 578284"/>
                <a:gd name="connsiteX6" fmla="*/ 317897 w 578956"/>
                <a:gd name="connsiteY6" fmla="*/ 210427 h 578284"/>
                <a:gd name="connsiteX7" fmla="*/ 261233 w 578956"/>
                <a:gd name="connsiteY7" fmla="*/ 198077 h 578284"/>
                <a:gd name="connsiteX8" fmla="*/ 261233 w 578956"/>
                <a:gd name="connsiteY8" fmla="*/ 210427 h 578284"/>
                <a:gd name="connsiteX9" fmla="*/ 205751 w 578956"/>
                <a:gd name="connsiteY9" fmla="*/ 233793 h 578284"/>
                <a:gd name="connsiteX10" fmla="*/ 261233 w 578956"/>
                <a:gd name="connsiteY10" fmla="*/ 257070 h 578284"/>
                <a:gd name="connsiteX11" fmla="*/ 261233 w 578956"/>
                <a:gd name="connsiteY11" fmla="*/ 269419 h 578284"/>
                <a:gd name="connsiteX12" fmla="*/ 190879 w 578956"/>
                <a:gd name="connsiteY12" fmla="*/ 239923 h 578284"/>
                <a:gd name="connsiteX13" fmla="*/ 190879 w 578956"/>
                <a:gd name="connsiteY13" fmla="*/ 227574 h 578284"/>
                <a:gd name="connsiteX14" fmla="*/ 299411 w 578956"/>
                <a:gd name="connsiteY14" fmla="*/ 178389 h 578284"/>
                <a:gd name="connsiteX15" fmla="*/ 309288 w 578956"/>
                <a:gd name="connsiteY15" fmla="*/ 178389 h 578284"/>
                <a:gd name="connsiteX16" fmla="*/ 278501 w 578956"/>
                <a:gd name="connsiteY16" fmla="*/ 287907 h 578284"/>
                <a:gd name="connsiteX17" fmla="*/ 268713 w 578956"/>
                <a:gd name="connsiteY17" fmla="*/ 287907 h 578284"/>
                <a:gd name="connsiteX18" fmla="*/ 98607 w 578956"/>
                <a:gd name="connsiteY18" fmla="*/ 98431 h 578284"/>
                <a:gd name="connsiteX19" fmla="*/ 98607 w 578956"/>
                <a:gd name="connsiteY19" fmla="*/ 369082 h 578284"/>
                <a:gd name="connsiteX20" fmla="*/ 480524 w 578956"/>
                <a:gd name="connsiteY20" fmla="*/ 369082 h 578284"/>
                <a:gd name="connsiteX21" fmla="*/ 480524 w 578956"/>
                <a:gd name="connsiteY21" fmla="*/ 98431 h 578284"/>
                <a:gd name="connsiteX22" fmla="*/ 86236 w 578956"/>
                <a:gd name="connsiteY22" fmla="*/ 73811 h 578284"/>
                <a:gd name="connsiteX23" fmla="*/ 492807 w 578956"/>
                <a:gd name="connsiteY23" fmla="*/ 73811 h 578284"/>
                <a:gd name="connsiteX24" fmla="*/ 505178 w 578956"/>
                <a:gd name="connsiteY24" fmla="*/ 86077 h 578284"/>
                <a:gd name="connsiteX25" fmla="*/ 505178 w 578956"/>
                <a:gd name="connsiteY25" fmla="*/ 381348 h 578284"/>
                <a:gd name="connsiteX26" fmla="*/ 492807 w 578956"/>
                <a:gd name="connsiteY26" fmla="*/ 393614 h 578284"/>
                <a:gd name="connsiteX27" fmla="*/ 86236 w 578956"/>
                <a:gd name="connsiteY27" fmla="*/ 393614 h 578284"/>
                <a:gd name="connsiteX28" fmla="*/ 73953 w 578956"/>
                <a:gd name="connsiteY28" fmla="*/ 381437 h 578284"/>
                <a:gd name="connsiteX29" fmla="*/ 73953 w 578956"/>
                <a:gd name="connsiteY29" fmla="*/ 86077 h 578284"/>
                <a:gd name="connsiteX30" fmla="*/ 86236 w 578956"/>
                <a:gd name="connsiteY30" fmla="*/ 73811 h 578284"/>
                <a:gd name="connsiteX31" fmla="*/ 24653 w 578956"/>
                <a:gd name="connsiteY31" fmla="*/ 24617 h 578284"/>
                <a:gd name="connsiteX32" fmla="*/ 24653 w 578956"/>
                <a:gd name="connsiteY32" fmla="*/ 442934 h 578284"/>
                <a:gd name="connsiteX33" fmla="*/ 554388 w 578956"/>
                <a:gd name="connsiteY33" fmla="*/ 442934 h 578284"/>
                <a:gd name="connsiteX34" fmla="*/ 554388 w 578956"/>
                <a:gd name="connsiteY34" fmla="*/ 24617 h 578284"/>
                <a:gd name="connsiteX35" fmla="*/ 12371 w 578956"/>
                <a:gd name="connsiteY35" fmla="*/ 0 h 578284"/>
                <a:gd name="connsiteX36" fmla="*/ 566759 w 578956"/>
                <a:gd name="connsiteY36" fmla="*/ 0 h 578284"/>
                <a:gd name="connsiteX37" fmla="*/ 578952 w 578956"/>
                <a:gd name="connsiteY37" fmla="*/ 12353 h 578284"/>
                <a:gd name="connsiteX38" fmla="*/ 578952 w 578956"/>
                <a:gd name="connsiteY38" fmla="*/ 455109 h 578284"/>
                <a:gd name="connsiteX39" fmla="*/ 566670 w 578956"/>
                <a:gd name="connsiteY39" fmla="*/ 467462 h 578284"/>
                <a:gd name="connsiteX40" fmla="*/ 301803 w 578956"/>
                <a:gd name="connsiteY40" fmla="*/ 467462 h 578284"/>
                <a:gd name="connsiteX41" fmla="*/ 301803 w 578956"/>
                <a:gd name="connsiteY41" fmla="*/ 553578 h 578284"/>
                <a:gd name="connsiteX42" fmla="*/ 388045 w 578956"/>
                <a:gd name="connsiteY42" fmla="*/ 553578 h 578284"/>
                <a:gd name="connsiteX43" fmla="*/ 388045 w 578956"/>
                <a:gd name="connsiteY43" fmla="*/ 578284 h 578284"/>
                <a:gd name="connsiteX44" fmla="*/ 190907 w 578956"/>
                <a:gd name="connsiteY44" fmla="*/ 578284 h 578284"/>
                <a:gd name="connsiteX45" fmla="*/ 190907 w 578956"/>
                <a:gd name="connsiteY45" fmla="*/ 553578 h 578284"/>
                <a:gd name="connsiteX46" fmla="*/ 277238 w 578956"/>
                <a:gd name="connsiteY46" fmla="*/ 553578 h 578284"/>
                <a:gd name="connsiteX47" fmla="*/ 277238 w 578956"/>
                <a:gd name="connsiteY47" fmla="*/ 467462 h 578284"/>
                <a:gd name="connsiteX48" fmla="*/ 12371 w 578956"/>
                <a:gd name="connsiteY48" fmla="*/ 467462 h 578284"/>
                <a:gd name="connsiteX49" fmla="*/ 0 w 578956"/>
                <a:gd name="connsiteY49" fmla="*/ 455109 h 578284"/>
                <a:gd name="connsiteX50" fmla="*/ 0 w 578956"/>
                <a:gd name="connsiteY50" fmla="*/ 12353 h 578284"/>
                <a:gd name="connsiteX51" fmla="*/ 12371 w 578956"/>
                <a:gd name="connsiteY51" fmla="*/ 0 h 5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78956" h="578284">
                  <a:moveTo>
                    <a:pt x="317897" y="198077"/>
                  </a:moveTo>
                  <a:lnTo>
                    <a:pt x="388110" y="227574"/>
                  </a:lnTo>
                  <a:lnTo>
                    <a:pt x="388110" y="239923"/>
                  </a:lnTo>
                  <a:lnTo>
                    <a:pt x="317897" y="269419"/>
                  </a:lnTo>
                  <a:lnTo>
                    <a:pt x="317897" y="257070"/>
                  </a:lnTo>
                  <a:lnTo>
                    <a:pt x="373338" y="233793"/>
                  </a:lnTo>
                  <a:lnTo>
                    <a:pt x="317897" y="210427"/>
                  </a:lnTo>
                  <a:close/>
                  <a:moveTo>
                    <a:pt x="261233" y="198077"/>
                  </a:moveTo>
                  <a:lnTo>
                    <a:pt x="261233" y="210427"/>
                  </a:lnTo>
                  <a:lnTo>
                    <a:pt x="205751" y="233793"/>
                  </a:lnTo>
                  <a:lnTo>
                    <a:pt x="261233" y="257070"/>
                  </a:lnTo>
                  <a:lnTo>
                    <a:pt x="261233" y="269419"/>
                  </a:lnTo>
                  <a:lnTo>
                    <a:pt x="190879" y="239923"/>
                  </a:lnTo>
                  <a:lnTo>
                    <a:pt x="190879" y="227574"/>
                  </a:lnTo>
                  <a:close/>
                  <a:moveTo>
                    <a:pt x="299411" y="178389"/>
                  </a:moveTo>
                  <a:lnTo>
                    <a:pt x="309288" y="178389"/>
                  </a:lnTo>
                  <a:lnTo>
                    <a:pt x="278501" y="287907"/>
                  </a:lnTo>
                  <a:lnTo>
                    <a:pt x="268713" y="287907"/>
                  </a:lnTo>
                  <a:close/>
                  <a:moveTo>
                    <a:pt x="98607" y="98431"/>
                  </a:moveTo>
                  <a:lnTo>
                    <a:pt x="98607" y="369082"/>
                  </a:lnTo>
                  <a:lnTo>
                    <a:pt x="480524" y="369082"/>
                  </a:lnTo>
                  <a:lnTo>
                    <a:pt x="480524" y="98431"/>
                  </a:lnTo>
                  <a:close/>
                  <a:moveTo>
                    <a:pt x="86236" y="73811"/>
                  </a:moveTo>
                  <a:lnTo>
                    <a:pt x="492807" y="73811"/>
                  </a:lnTo>
                  <a:cubicBezTo>
                    <a:pt x="500194" y="73811"/>
                    <a:pt x="505178" y="78788"/>
                    <a:pt x="505178" y="86077"/>
                  </a:cubicBezTo>
                  <a:lnTo>
                    <a:pt x="505178" y="381348"/>
                  </a:lnTo>
                  <a:cubicBezTo>
                    <a:pt x="505178" y="388637"/>
                    <a:pt x="500194" y="393614"/>
                    <a:pt x="492807" y="393614"/>
                  </a:cubicBezTo>
                  <a:lnTo>
                    <a:pt x="86236" y="393614"/>
                  </a:lnTo>
                  <a:cubicBezTo>
                    <a:pt x="78937" y="393614"/>
                    <a:pt x="73953" y="388815"/>
                    <a:pt x="73953" y="381437"/>
                  </a:cubicBezTo>
                  <a:lnTo>
                    <a:pt x="73953" y="86077"/>
                  </a:lnTo>
                  <a:cubicBezTo>
                    <a:pt x="73953" y="78788"/>
                    <a:pt x="78937" y="73811"/>
                    <a:pt x="86236" y="73811"/>
                  </a:cubicBezTo>
                  <a:close/>
                  <a:moveTo>
                    <a:pt x="24653" y="24617"/>
                  </a:moveTo>
                  <a:lnTo>
                    <a:pt x="24653" y="442934"/>
                  </a:lnTo>
                  <a:lnTo>
                    <a:pt x="554388" y="442934"/>
                  </a:lnTo>
                  <a:lnTo>
                    <a:pt x="554388" y="24617"/>
                  </a:lnTo>
                  <a:close/>
                  <a:moveTo>
                    <a:pt x="12371" y="0"/>
                  </a:moveTo>
                  <a:lnTo>
                    <a:pt x="566759" y="0"/>
                  </a:lnTo>
                  <a:cubicBezTo>
                    <a:pt x="574146" y="0"/>
                    <a:pt x="579130" y="4977"/>
                    <a:pt x="578952" y="12353"/>
                  </a:cubicBezTo>
                  <a:lnTo>
                    <a:pt x="578952" y="455109"/>
                  </a:lnTo>
                  <a:cubicBezTo>
                    <a:pt x="578952" y="462485"/>
                    <a:pt x="573968" y="467462"/>
                    <a:pt x="566670" y="467462"/>
                  </a:cubicBezTo>
                  <a:lnTo>
                    <a:pt x="301803" y="467462"/>
                  </a:lnTo>
                  <a:lnTo>
                    <a:pt x="301803" y="553578"/>
                  </a:lnTo>
                  <a:lnTo>
                    <a:pt x="388045" y="553578"/>
                  </a:lnTo>
                  <a:lnTo>
                    <a:pt x="388045" y="578284"/>
                  </a:lnTo>
                  <a:lnTo>
                    <a:pt x="190907" y="578284"/>
                  </a:lnTo>
                  <a:lnTo>
                    <a:pt x="190907" y="553578"/>
                  </a:lnTo>
                  <a:lnTo>
                    <a:pt x="277238" y="553578"/>
                  </a:lnTo>
                  <a:lnTo>
                    <a:pt x="277238" y="467462"/>
                  </a:lnTo>
                  <a:lnTo>
                    <a:pt x="12371" y="467462"/>
                  </a:lnTo>
                  <a:cubicBezTo>
                    <a:pt x="4984" y="467462"/>
                    <a:pt x="0" y="462485"/>
                    <a:pt x="0" y="455109"/>
                  </a:cubicBezTo>
                  <a:lnTo>
                    <a:pt x="0" y="12353"/>
                  </a:lnTo>
                  <a:cubicBezTo>
                    <a:pt x="0" y="4977"/>
                    <a:pt x="4984" y="0"/>
                    <a:pt x="1237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grpSp>
          <p:nvGrpSpPr>
            <p:cNvPr id="6" name="ïṧḻîḍe">
              <a:extLst>
                <a:ext uri="{FF2B5EF4-FFF2-40B4-BE49-F238E27FC236}">
                  <a16:creationId xmlns:a16="http://schemas.microsoft.com/office/drawing/2014/main" xmlns="" id="{BD2789AB-7C76-4E51-9385-4DAA6EE07AC1}"/>
                </a:ext>
              </a:extLst>
            </p:cNvPr>
            <p:cNvGrpSpPr/>
            <p:nvPr/>
          </p:nvGrpSpPr>
          <p:grpSpPr>
            <a:xfrm>
              <a:off x="6271953" y="3958567"/>
              <a:ext cx="2110432" cy="1303653"/>
              <a:chOff x="6384032" y="3124558"/>
              <a:chExt cx="2110432" cy="1303653"/>
            </a:xfrm>
          </p:grpSpPr>
          <p:sp>
            <p:nvSpPr>
              <p:cNvPr id="41" name="ïsḷiḍê">
                <a:extLst>
                  <a:ext uri="{FF2B5EF4-FFF2-40B4-BE49-F238E27FC236}">
                    <a16:creationId xmlns:a16="http://schemas.microsoft.com/office/drawing/2014/main" xmlns="" id="{6EA91459-2ED5-4A2E-A83D-0E5FFB6319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34406" y="3124558"/>
                <a:ext cx="609685" cy="608884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ṣļïḍê">
                <a:extLst>
                  <a:ext uri="{FF2B5EF4-FFF2-40B4-BE49-F238E27FC236}">
                    <a16:creationId xmlns:a16="http://schemas.microsoft.com/office/drawing/2014/main" xmlns="" id="{8F227FA4-3E83-417B-B05C-F5F915522E2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384032" y="4077072"/>
                <a:ext cx="2110432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>
                    <a:solidFill>
                      <a:schemeClr val="accent1"/>
                    </a:solidFill>
                  </a:rPr>
                  <a:t>提交代码</a:t>
                </a:r>
              </a:p>
            </p:txBody>
          </p:sp>
        </p:grpSp>
        <p:grpSp>
          <p:nvGrpSpPr>
            <p:cNvPr id="7" name="îṧ1iḋé">
              <a:extLst>
                <a:ext uri="{FF2B5EF4-FFF2-40B4-BE49-F238E27FC236}">
                  <a16:creationId xmlns:a16="http://schemas.microsoft.com/office/drawing/2014/main" xmlns="" id="{21077C31-2BDB-4794-8939-06ACFEDDD8AB}"/>
                </a:ext>
              </a:extLst>
            </p:cNvPr>
            <p:cNvGrpSpPr/>
            <p:nvPr/>
          </p:nvGrpSpPr>
          <p:grpSpPr>
            <a:xfrm>
              <a:off x="8898341" y="3978145"/>
              <a:ext cx="2110432" cy="1264497"/>
              <a:chOff x="9048328" y="3163714"/>
              <a:chExt cx="2110432" cy="1264497"/>
            </a:xfrm>
          </p:grpSpPr>
          <p:sp>
            <p:nvSpPr>
              <p:cNvPr id="37" name="iṡľídè">
                <a:extLst>
                  <a:ext uri="{FF2B5EF4-FFF2-40B4-BE49-F238E27FC236}">
                    <a16:creationId xmlns:a16="http://schemas.microsoft.com/office/drawing/2014/main" xmlns="" id="{64A78B38-296F-4515-B4CD-D26023F6D1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798702" y="3163714"/>
                <a:ext cx="609685" cy="530572"/>
              </a:xfrm>
              <a:custGeom>
                <a:avLst/>
                <a:gdLst>
                  <a:gd name="T0" fmla="*/ 5905 w 5905"/>
                  <a:gd name="T1" fmla="*/ 2081 h 5146"/>
                  <a:gd name="T2" fmla="*/ 1743 w 5905"/>
                  <a:gd name="T3" fmla="*/ 2008 h 5146"/>
                  <a:gd name="T4" fmla="*/ 801 w 5905"/>
                  <a:gd name="T5" fmla="*/ 1764 h 5146"/>
                  <a:gd name="T6" fmla="*/ 78 w 5905"/>
                  <a:gd name="T7" fmla="*/ 1738 h 5146"/>
                  <a:gd name="T8" fmla="*/ 22 w 5905"/>
                  <a:gd name="T9" fmla="*/ 1859 h 5146"/>
                  <a:gd name="T10" fmla="*/ 22 w 5905"/>
                  <a:gd name="T11" fmla="*/ 2303 h 5146"/>
                  <a:gd name="T12" fmla="*/ 78 w 5905"/>
                  <a:gd name="T13" fmla="*/ 2424 h 5146"/>
                  <a:gd name="T14" fmla="*/ 801 w 5905"/>
                  <a:gd name="T15" fmla="*/ 2398 h 5146"/>
                  <a:gd name="T16" fmla="*/ 1743 w 5905"/>
                  <a:gd name="T17" fmla="*/ 2154 h 5146"/>
                  <a:gd name="T18" fmla="*/ 1805 w 5905"/>
                  <a:gd name="T19" fmla="*/ 5061 h 5146"/>
                  <a:gd name="T20" fmla="*/ 1877 w 5905"/>
                  <a:gd name="T21" fmla="*/ 5146 h 5146"/>
                  <a:gd name="T22" fmla="*/ 5825 w 5905"/>
                  <a:gd name="T23" fmla="*/ 5120 h 5146"/>
                  <a:gd name="T24" fmla="*/ 5545 w 5905"/>
                  <a:gd name="T25" fmla="*/ 3250 h 5146"/>
                  <a:gd name="T26" fmla="*/ 814 w 5905"/>
                  <a:gd name="T27" fmla="*/ 2008 h 5146"/>
                  <a:gd name="T28" fmla="*/ 236 w 5905"/>
                  <a:gd name="T29" fmla="*/ 1885 h 5146"/>
                  <a:gd name="T30" fmla="*/ 711 w 5905"/>
                  <a:gd name="T31" fmla="*/ 2277 h 5146"/>
                  <a:gd name="T32" fmla="*/ 340 w 5905"/>
                  <a:gd name="T33" fmla="*/ 2154 h 5146"/>
                  <a:gd name="T34" fmla="*/ 711 w 5905"/>
                  <a:gd name="T35" fmla="*/ 2277 h 5146"/>
                  <a:gd name="T36" fmla="*/ 3823 w 5905"/>
                  <a:gd name="T37" fmla="*/ 3609 h 5146"/>
                  <a:gd name="T38" fmla="*/ 3823 w 5905"/>
                  <a:gd name="T39" fmla="*/ 553 h 5146"/>
                  <a:gd name="T40" fmla="*/ 1890 w 5905"/>
                  <a:gd name="T41" fmla="*/ 2008 h 5146"/>
                  <a:gd name="T42" fmla="*/ 5758 w 5905"/>
                  <a:gd name="T43" fmla="*/ 2081 h 5146"/>
                  <a:gd name="T44" fmla="*/ 1890 w 5905"/>
                  <a:gd name="T45" fmla="*/ 2154 h 5146"/>
                  <a:gd name="T46" fmla="*/ 2852 w 5905"/>
                  <a:gd name="T47" fmla="*/ 2154 h 5146"/>
                  <a:gd name="T48" fmla="*/ 4798 w 5905"/>
                  <a:gd name="T49" fmla="*/ 2081 h 5146"/>
                  <a:gd name="T50" fmla="*/ 2852 w 5905"/>
                  <a:gd name="T51" fmla="*/ 2008 h 5146"/>
                  <a:gd name="T52" fmla="*/ 3823 w 5905"/>
                  <a:gd name="T53" fmla="*/ 700 h 5146"/>
                  <a:gd name="T54" fmla="*/ 3823 w 5905"/>
                  <a:gd name="T55" fmla="*/ 3462 h 5146"/>
                  <a:gd name="T56" fmla="*/ 2852 w 5905"/>
                  <a:gd name="T57" fmla="*/ 2154 h 5146"/>
                  <a:gd name="T58" fmla="*/ 3823 w 5905"/>
                  <a:gd name="T59" fmla="*/ 2503 h 5146"/>
                  <a:gd name="T60" fmla="*/ 3823 w 5905"/>
                  <a:gd name="T61" fmla="*/ 1659 h 5146"/>
                  <a:gd name="T62" fmla="*/ 2999 w 5905"/>
                  <a:gd name="T63" fmla="*/ 2008 h 5146"/>
                  <a:gd name="T64" fmla="*/ 4652 w 5905"/>
                  <a:gd name="T65" fmla="*/ 2081 h 5146"/>
                  <a:gd name="T66" fmla="*/ 2999 w 5905"/>
                  <a:gd name="T67" fmla="*/ 2154 h 5146"/>
                  <a:gd name="T68" fmla="*/ 3823 w 5905"/>
                  <a:gd name="T69" fmla="*/ 2008 h 5146"/>
                  <a:gd name="T70" fmla="*/ 3823 w 5905"/>
                  <a:gd name="T71" fmla="*/ 1806 h 5146"/>
                  <a:gd name="T72" fmla="*/ 3823 w 5905"/>
                  <a:gd name="T73" fmla="*/ 2356 h 5146"/>
                  <a:gd name="T74" fmla="*/ 3823 w 5905"/>
                  <a:gd name="T75" fmla="*/ 2154 h 5146"/>
                  <a:gd name="T76" fmla="*/ 3823 w 5905"/>
                  <a:gd name="T77" fmla="*/ 2008 h 5146"/>
                  <a:gd name="T78" fmla="*/ 2224 w 5905"/>
                  <a:gd name="T79" fmla="*/ 3412 h 5146"/>
                  <a:gd name="T80" fmla="*/ 5423 w 5905"/>
                  <a:gd name="T81" fmla="*/ 3412 h 5146"/>
                  <a:gd name="T82" fmla="*/ 1964 w 5905"/>
                  <a:gd name="T83" fmla="*/ 4999 h 5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05" h="5146">
                    <a:moveTo>
                      <a:pt x="5545" y="3250"/>
                    </a:moveTo>
                    <a:cubicBezTo>
                      <a:pt x="5772" y="2916"/>
                      <a:pt x="5905" y="2514"/>
                      <a:pt x="5905" y="2081"/>
                    </a:cubicBezTo>
                    <a:cubicBezTo>
                      <a:pt x="5905" y="933"/>
                      <a:pt x="4971" y="0"/>
                      <a:pt x="3823" y="0"/>
                    </a:cubicBezTo>
                    <a:cubicBezTo>
                      <a:pt x="2700" y="0"/>
                      <a:pt x="1782" y="894"/>
                      <a:pt x="1743" y="2008"/>
                    </a:cubicBezTo>
                    <a:lnTo>
                      <a:pt x="1006" y="2008"/>
                    </a:lnTo>
                    <a:lnTo>
                      <a:pt x="801" y="1764"/>
                    </a:lnTo>
                    <a:cubicBezTo>
                      <a:pt x="787" y="1748"/>
                      <a:pt x="767" y="1738"/>
                      <a:pt x="745" y="1738"/>
                    </a:cubicBezTo>
                    <a:lnTo>
                      <a:pt x="78" y="1738"/>
                    </a:lnTo>
                    <a:cubicBezTo>
                      <a:pt x="50" y="1738"/>
                      <a:pt x="24" y="1755"/>
                      <a:pt x="12" y="1781"/>
                    </a:cubicBezTo>
                    <a:cubicBezTo>
                      <a:pt x="0" y="1806"/>
                      <a:pt x="4" y="1837"/>
                      <a:pt x="22" y="1859"/>
                    </a:cubicBezTo>
                    <a:lnTo>
                      <a:pt x="210" y="2081"/>
                    </a:lnTo>
                    <a:lnTo>
                      <a:pt x="22" y="2303"/>
                    </a:lnTo>
                    <a:cubicBezTo>
                      <a:pt x="4" y="2325"/>
                      <a:pt x="0" y="2355"/>
                      <a:pt x="12" y="2381"/>
                    </a:cubicBezTo>
                    <a:cubicBezTo>
                      <a:pt x="24" y="2407"/>
                      <a:pt x="50" y="2424"/>
                      <a:pt x="78" y="2424"/>
                    </a:cubicBezTo>
                    <a:lnTo>
                      <a:pt x="745" y="2424"/>
                    </a:lnTo>
                    <a:cubicBezTo>
                      <a:pt x="767" y="2424"/>
                      <a:pt x="787" y="2414"/>
                      <a:pt x="801" y="2398"/>
                    </a:cubicBezTo>
                    <a:lnTo>
                      <a:pt x="1006" y="2154"/>
                    </a:lnTo>
                    <a:lnTo>
                      <a:pt x="1743" y="2154"/>
                    </a:lnTo>
                    <a:cubicBezTo>
                      <a:pt x="1758" y="2559"/>
                      <a:pt x="1888" y="2935"/>
                      <a:pt x="2102" y="3250"/>
                    </a:cubicBezTo>
                    <a:lnTo>
                      <a:pt x="1805" y="5061"/>
                    </a:lnTo>
                    <a:cubicBezTo>
                      <a:pt x="1801" y="5082"/>
                      <a:pt x="1807" y="5104"/>
                      <a:pt x="1821" y="5120"/>
                    </a:cubicBezTo>
                    <a:cubicBezTo>
                      <a:pt x="1835" y="5137"/>
                      <a:pt x="1856" y="5146"/>
                      <a:pt x="1877" y="5146"/>
                    </a:cubicBezTo>
                    <a:lnTo>
                      <a:pt x="5769" y="5146"/>
                    </a:lnTo>
                    <a:cubicBezTo>
                      <a:pt x="5791" y="5146"/>
                      <a:pt x="5811" y="5137"/>
                      <a:pt x="5825" y="5120"/>
                    </a:cubicBezTo>
                    <a:cubicBezTo>
                      <a:pt x="5839" y="5104"/>
                      <a:pt x="5845" y="5082"/>
                      <a:pt x="5842" y="5061"/>
                    </a:cubicBezTo>
                    <a:lnTo>
                      <a:pt x="5545" y="3250"/>
                    </a:lnTo>
                    <a:close/>
                    <a:moveTo>
                      <a:pt x="711" y="1885"/>
                    </a:moveTo>
                    <a:lnTo>
                      <a:pt x="814" y="2008"/>
                    </a:lnTo>
                    <a:lnTo>
                      <a:pt x="340" y="2008"/>
                    </a:lnTo>
                    <a:lnTo>
                      <a:pt x="236" y="1885"/>
                    </a:lnTo>
                    <a:lnTo>
                      <a:pt x="711" y="1885"/>
                    </a:lnTo>
                    <a:close/>
                    <a:moveTo>
                      <a:pt x="711" y="2277"/>
                    </a:moveTo>
                    <a:lnTo>
                      <a:pt x="236" y="2277"/>
                    </a:lnTo>
                    <a:lnTo>
                      <a:pt x="340" y="2154"/>
                    </a:lnTo>
                    <a:lnTo>
                      <a:pt x="814" y="2154"/>
                    </a:lnTo>
                    <a:lnTo>
                      <a:pt x="711" y="2277"/>
                    </a:lnTo>
                    <a:close/>
                    <a:moveTo>
                      <a:pt x="2297" y="2154"/>
                    </a:moveTo>
                    <a:cubicBezTo>
                      <a:pt x="2335" y="2963"/>
                      <a:pt x="3005" y="3609"/>
                      <a:pt x="3823" y="3609"/>
                    </a:cubicBezTo>
                    <a:cubicBezTo>
                      <a:pt x="4666" y="3609"/>
                      <a:pt x="5351" y="2924"/>
                      <a:pt x="5351" y="2081"/>
                    </a:cubicBezTo>
                    <a:cubicBezTo>
                      <a:pt x="5351" y="1238"/>
                      <a:pt x="4666" y="553"/>
                      <a:pt x="3823" y="553"/>
                    </a:cubicBezTo>
                    <a:cubicBezTo>
                      <a:pt x="3005" y="553"/>
                      <a:pt x="2335" y="1199"/>
                      <a:pt x="2297" y="2008"/>
                    </a:cubicBezTo>
                    <a:lnTo>
                      <a:pt x="1890" y="2008"/>
                    </a:lnTo>
                    <a:cubicBezTo>
                      <a:pt x="1929" y="975"/>
                      <a:pt x="2781" y="146"/>
                      <a:pt x="3823" y="146"/>
                    </a:cubicBezTo>
                    <a:cubicBezTo>
                      <a:pt x="4890" y="146"/>
                      <a:pt x="5758" y="1014"/>
                      <a:pt x="5758" y="2081"/>
                    </a:cubicBezTo>
                    <a:cubicBezTo>
                      <a:pt x="5758" y="3148"/>
                      <a:pt x="4890" y="4016"/>
                      <a:pt x="3823" y="4016"/>
                    </a:cubicBezTo>
                    <a:cubicBezTo>
                      <a:pt x="2781" y="4016"/>
                      <a:pt x="1929" y="3187"/>
                      <a:pt x="1890" y="2154"/>
                    </a:cubicBezTo>
                    <a:lnTo>
                      <a:pt x="2297" y="2154"/>
                    </a:lnTo>
                    <a:close/>
                    <a:moveTo>
                      <a:pt x="2852" y="2154"/>
                    </a:moveTo>
                    <a:cubicBezTo>
                      <a:pt x="2889" y="2658"/>
                      <a:pt x="3311" y="3056"/>
                      <a:pt x="3823" y="3056"/>
                    </a:cubicBezTo>
                    <a:cubicBezTo>
                      <a:pt x="4361" y="3056"/>
                      <a:pt x="4798" y="2619"/>
                      <a:pt x="4798" y="2081"/>
                    </a:cubicBezTo>
                    <a:cubicBezTo>
                      <a:pt x="4798" y="1543"/>
                      <a:pt x="4361" y="1106"/>
                      <a:pt x="3823" y="1106"/>
                    </a:cubicBezTo>
                    <a:cubicBezTo>
                      <a:pt x="3311" y="1106"/>
                      <a:pt x="2889" y="1504"/>
                      <a:pt x="2852" y="2008"/>
                    </a:cubicBezTo>
                    <a:lnTo>
                      <a:pt x="2444" y="2008"/>
                    </a:lnTo>
                    <a:cubicBezTo>
                      <a:pt x="2482" y="1280"/>
                      <a:pt x="3086" y="700"/>
                      <a:pt x="3823" y="700"/>
                    </a:cubicBezTo>
                    <a:cubicBezTo>
                      <a:pt x="4585" y="700"/>
                      <a:pt x="5205" y="1319"/>
                      <a:pt x="5205" y="2081"/>
                    </a:cubicBezTo>
                    <a:cubicBezTo>
                      <a:pt x="5205" y="2843"/>
                      <a:pt x="4585" y="3462"/>
                      <a:pt x="3823" y="3462"/>
                    </a:cubicBezTo>
                    <a:cubicBezTo>
                      <a:pt x="3086" y="3462"/>
                      <a:pt x="2482" y="2882"/>
                      <a:pt x="2444" y="2154"/>
                    </a:cubicBezTo>
                    <a:lnTo>
                      <a:pt x="2852" y="2154"/>
                    </a:lnTo>
                    <a:close/>
                    <a:moveTo>
                      <a:pt x="3408" y="2154"/>
                    </a:moveTo>
                    <a:cubicBezTo>
                      <a:pt x="3443" y="2352"/>
                      <a:pt x="3616" y="2503"/>
                      <a:pt x="3823" y="2503"/>
                    </a:cubicBezTo>
                    <a:cubicBezTo>
                      <a:pt x="4056" y="2503"/>
                      <a:pt x="4245" y="2313"/>
                      <a:pt x="4245" y="2081"/>
                    </a:cubicBezTo>
                    <a:cubicBezTo>
                      <a:pt x="4245" y="1849"/>
                      <a:pt x="4056" y="1659"/>
                      <a:pt x="3823" y="1659"/>
                    </a:cubicBezTo>
                    <a:cubicBezTo>
                      <a:pt x="3616" y="1659"/>
                      <a:pt x="3443" y="1810"/>
                      <a:pt x="3408" y="2008"/>
                    </a:cubicBezTo>
                    <a:lnTo>
                      <a:pt x="2999" y="2008"/>
                    </a:lnTo>
                    <a:cubicBezTo>
                      <a:pt x="3036" y="1585"/>
                      <a:pt x="3391" y="1253"/>
                      <a:pt x="3823" y="1253"/>
                    </a:cubicBezTo>
                    <a:cubicBezTo>
                      <a:pt x="4280" y="1253"/>
                      <a:pt x="4652" y="1624"/>
                      <a:pt x="4652" y="2081"/>
                    </a:cubicBezTo>
                    <a:cubicBezTo>
                      <a:pt x="4652" y="2538"/>
                      <a:pt x="4280" y="2909"/>
                      <a:pt x="3823" y="2909"/>
                    </a:cubicBezTo>
                    <a:cubicBezTo>
                      <a:pt x="3391" y="2909"/>
                      <a:pt x="3036" y="2577"/>
                      <a:pt x="2999" y="2154"/>
                    </a:cubicBezTo>
                    <a:lnTo>
                      <a:pt x="3408" y="2154"/>
                    </a:lnTo>
                    <a:close/>
                    <a:moveTo>
                      <a:pt x="3823" y="2008"/>
                    </a:moveTo>
                    <a:lnTo>
                      <a:pt x="3559" y="2008"/>
                    </a:lnTo>
                    <a:cubicBezTo>
                      <a:pt x="3591" y="1892"/>
                      <a:pt x="3697" y="1806"/>
                      <a:pt x="3823" y="1806"/>
                    </a:cubicBezTo>
                    <a:cubicBezTo>
                      <a:pt x="3975" y="1806"/>
                      <a:pt x="4098" y="1929"/>
                      <a:pt x="4098" y="2081"/>
                    </a:cubicBezTo>
                    <a:cubicBezTo>
                      <a:pt x="4098" y="2233"/>
                      <a:pt x="3975" y="2356"/>
                      <a:pt x="3823" y="2356"/>
                    </a:cubicBezTo>
                    <a:cubicBezTo>
                      <a:pt x="3697" y="2356"/>
                      <a:pt x="3591" y="2270"/>
                      <a:pt x="3559" y="2154"/>
                    </a:cubicBezTo>
                    <a:lnTo>
                      <a:pt x="3823" y="2154"/>
                    </a:lnTo>
                    <a:cubicBezTo>
                      <a:pt x="3864" y="2154"/>
                      <a:pt x="3897" y="2122"/>
                      <a:pt x="3897" y="2081"/>
                    </a:cubicBezTo>
                    <a:cubicBezTo>
                      <a:pt x="3897" y="2040"/>
                      <a:pt x="3864" y="2008"/>
                      <a:pt x="3823" y="2008"/>
                    </a:cubicBezTo>
                    <a:close/>
                    <a:moveTo>
                      <a:pt x="1964" y="4999"/>
                    </a:moveTo>
                    <a:lnTo>
                      <a:pt x="2224" y="3412"/>
                    </a:lnTo>
                    <a:cubicBezTo>
                      <a:pt x="2606" y="3870"/>
                      <a:pt x="3181" y="4162"/>
                      <a:pt x="3823" y="4162"/>
                    </a:cubicBezTo>
                    <a:cubicBezTo>
                      <a:pt x="4465" y="4162"/>
                      <a:pt x="5040" y="3870"/>
                      <a:pt x="5423" y="3412"/>
                    </a:cubicBezTo>
                    <a:lnTo>
                      <a:pt x="5683" y="4999"/>
                    </a:lnTo>
                    <a:lnTo>
                      <a:pt x="1964" y="4999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işlîḑé">
                <a:extLst>
                  <a:ext uri="{FF2B5EF4-FFF2-40B4-BE49-F238E27FC236}">
                    <a16:creationId xmlns:a16="http://schemas.microsoft.com/office/drawing/2014/main" xmlns="" id="{F772A0E8-C9B1-49CB-B3C8-1EB5DF55BAF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9048328" y="4077072"/>
                <a:ext cx="2110432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审核发布</a:t>
                </a:r>
              </a:p>
            </p:txBody>
          </p:sp>
        </p:grp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xmlns="" id="{9C3637B9-ECF1-4CB4-8C6E-3E4231EC60EA}"/>
                </a:ext>
              </a:extLst>
            </p:cNvPr>
            <p:cNvCxnSpPr/>
            <p:nvPr/>
          </p:nvCxnSpPr>
          <p:spPr>
            <a:xfrm>
              <a:off x="2379234" y="4243431"/>
              <a:ext cx="1906548" cy="0"/>
            </a:xfrm>
            <a:prstGeom prst="straightConnector1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xmlns="" id="{EA86F747-4DD9-4F4B-ACD9-9C4CCB2FD665}"/>
                </a:ext>
              </a:extLst>
            </p:cNvPr>
            <p:cNvCxnSpPr/>
            <p:nvPr/>
          </p:nvCxnSpPr>
          <p:spPr>
            <a:xfrm>
              <a:off x="5115779" y="4243431"/>
              <a:ext cx="1906548" cy="0"/>
            </a:xfrm>
            <a:prstGeom prst="straightConnector1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xmlns="" id="{2C0F7C5F-8452-40F3-A2E7-C14D3A3F0356}"/>
                </a:ext>
              </a:extLst>
            </p:cNvPr>
            <p:cNvCxnSpPr/>
            <p:nvPr/>
          </p:nvCxnSpPr>
          <p:spPr>
            <a:xfrm>
              <a:off x="7742167" y="4243431"/>
              <a:ext cx="1906548" cy="0"/>
            </a:xfrm>
            <a:prstGeom prst="straightConnector1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FC8FCEE2-9B20-43FB-A13D-C0C7EB485925}"/>
                </a:ext>
              </a:extLst>
            </p:cNvPr>
            <p:cNvCxnSpPr>
              <a:cxnSpLocks/>
            </p:cNvCxnSpPr>
            <p:nvPr/>
          </p:nvCxnSpPr>
          <p:spPr>
            <a:xfrm>
              <a:off x="3387586" y="4891503"/>
              <a:ext cx="0" cy="35113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xmlns="" id="{0D915B07-448F-4F10-A867-2340D2DD3EDC}"/>
                </a:ext>
              </a:extLst>
            </p:cNvPr>
            <p:cNvCxnSpPr>
              <a:cxnSpLocks/>
            </p:cNvCxnSpPr>
            <p:nvPr/>
          </p:nvCxnSpPr>
          <p:spPr>
            <a:xfrm>
              <a:off x="6013974" y="4891503"/>
              <a:ext cx="0" cy="35113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xmlns="" id="{B69B6A47-8534-42EF-A544-A02CCD6D930F}"/>
                </a:ext>
              </a:extLst>
            </p:cNvPr>
            <p:cNvCxnSpPr>
              <a:cxnSpLocks/>
            </p:cNvCxnSpPr>
            <p:nvPr/>
          </p:nvCxnSpPr>
          <p:spPr>
            <a:xfrm>
              <a:off x="8640363" y="4891503"/>
              <a:ext cx="0" cy="35113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连接符: 肘形 55">
              <a:extLst>
                <a:ext uri="{FF2B5EF4-FFF2-40B4-BE49-F238E27FC236}">
                  <a16:creationId xmlns:a16="http://schemas.microsoft.com/office/drawing/2014/main" xmlns="" id="{DEC48632-E7EB-4B4B-A712-B17498CB6E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374" y="2806092"/>
              <a:ext cx="2183408" cy="1152370"/>
            </a:xfrm>
            <a:prstGeom prst="bentConnector3">
              <a:avLst>
                <a:gd name="adj1" fmla="val 1141"/>
              </a:avLst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连接符: 肘形 59">
              <a:extLst>
                <a:ext uri="{FF2B5EF4-FFF2-40B4-BE49-F238E27FC236}">
                  <a16:creationId xmlns:a16="http://schemas.microsoft.com/office/drawing/2014/main" xmlns="" id="{C99F6C2C-B495-49EE-A1A5-BF1C84DC7110}"/>
                </a:ext>
              </a:extLst>
            </p:cNvPr>
            <p:cNvCxnSpPr>
              <a:cxnSpLocks/>
            </p:cNvCxnSpPr>
            <p:nvPr/>
          </p:nvCxnSpPr>
          <p:spPr>
            <a:xfrm>
              <a:off x="5143761" y="2806092"/>
              <a:ext cx="2276947" cy="1062523"/>
            </a:xfrm>
            <a:prstGeom prst="bentConnector3">
              <a:avLst>
                <a:gd name="adj1" fmla="val 100456"/>
              </a:avLst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xmlns="" id="{4A14C846-6F10-4F13-A69A-014CA45C593F}"/>
              </a:ext>
            </a:extLst>
          </p:cNvPr>
          <p:cNvSpPr/>
          <p:nvPr/>
        </p:nvSpPr>
        <p:spPr>
          <a:xfrm>
            <a:off x="4875153" y="61449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dk1">
                    <a:lumMod val="100000"/>
                  </a:schemeClr>
                </a:solidFill>
                <a:sym typeface="+mn-lt"/>
              </a:rPr>
              <a:t>开发流程</a:t>
            </a:r>
            <a:endParaRPr lang="zh-CN" altLang="en-US" sz="4400" b="1" dirty="0">
              <a:solidFill>
                <a:schemeClr val="dk1">
                  <a:lumMod val="100000"/>
                </a:schemeClr>
              </a:solidFill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DDEF4FB7-96DC-4C07-87DA-DA7942DF47BA}"/>
              </a:ext>
            </a:extLst>
          </p:cNvPr>
          <p:cNvSpPr/>
          <p:nvPr/>
        </p:nvSpPr>
        <p:spPr>
          <a:xfrm>
            <a:off x="2436889" y="5457249"/>
            <a:ext cx="7318222" cy="587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696969"/>
                </a:solidFill>
                <a:latin typeface="Tahoma" panose="020B0604030504040204" pitchFamily="34" charset="0"/>
              </a:rPr>
              <a:t>部署小程序需要提供的资源：微信公众平台实名认证，域名，</a:t>
            </a:r>
            <a:r>
              <a:rPr lang="en-US" altLang="zh-CN" sz="1400" dirty="0">
                <a:solidFill>
                  <a:srgbClr val="696969"/>
                </a:solidFill>
                <a:latin typeface="Tahoma" panose="020B0604030504040204" pitchFamily="34" charset="0"/>
              </a:rPr>
              <a:t>ICP</a:t>
            </a:r>
            <a:r>
              <a:rPr lang="zh-CN" altLang="en-US" sz="1400" dirty="0">
                <a:solidFill>
                  <a:srgbClr val="696969"/>
                </a:solidFill>
                <a:latin typeface="Tahoma" panose="020B0604030504040204" pitchFamily="34" charset="0"/>
              </a:rPr>
              <a:t>备案，服务器，</a:t>
            </a:r>
            <a:r>
              <a:rPr lang="en-US" altLang="zh-CN" sz="1400" dirty="0">
                <a:solidFill>
                  <a:srgbClr val="696969"/>
                </a:solidFill>
                <a:latin typeface="Tahoma" panose="020B0604030504040204" pitchFamily="34" charset="0"/>
              </a:rPr>
              <a:t>https</a:t>
            </a:r>
            <a:r>
              <a:rPr lang="zh-CN" altLang="en-US" sz="1400" dirty="0">
                <a:solidFill>
                  <a:srgbClr val="696969"/>
                </a:solidFill>
                <a:latin typeface="Tahoma" panose="020B0604030504040204" pitchFamily="34" charset="0"/>
              </a:rPr>
              <a:t>认证</a:t>
            </a:r>
            <a:endParaRPr lang="en-US" altLang="zh-CN" sz="1400" dirty="0">
              <a:solidFill>
                <a:srgbClr val="696969"/>
              </a:solidFill>
              <a:latin typeface="Tahoma" panose="020B060403050404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/>
              <a:t>在此过程中产生的费用需要客户承担</a:t>
            </a:r>
          </a:p>
        </p:txBody>
      </p:sp>
    </p:spTree>
    <p:extLst>
      <p:ext uri="{BB962C8B-B14F-4D97-AF65-F5344CB8AC3E}">
        <p14:creationId xmlns:p14="http://schemas.microsoft.com/office/powerpoint/2010/main" val="35282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9AC978D-9087-4F35-9E52-7D04260E0AB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76400" y="1558925"/>
            <a:ext cx="10515600" cy="92868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Font typeface="微软雅黑" panose="020B0503020204020204" pitchFamily="34" charset="-122"/>
              <a:buChar char="▏"/>
            </a:pPr>
            <a:r>
              <a:rPr lang="zh-CN" altLang="en-US" sz="1400" dirty="0">
                <a:cs typeface="+mn-ea"/>
                <a:sym typeface="+mn-lt"/>
              </a:rPr>
              <a:t>登录微信公众平台：</a:t>
            </a:r>
            <a:r>
              <a:rPr lang="en-US" altLang="zh-CN" sz="1400" dirty="0">
                <a:cs typeface="+mn-ea"/>
                <a:sym typeface="+mn-lt"/>
              </a:rPr>
              <a:t>https://mp.weixin.qq.com/</a:t>
            </a:r>
            <a:r>
              <a:rPr lang="zh-CN" altLang="en-US" sz="1400" dirty="0">
                <a:cs typeface="+mn-ea"/>
                <a:sym typeface="+mn-lt"/>
              </a:rPr>
              <a:t>，选择小程序进行帐号申请</a:t>
            </a: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 typeface="微软雅黑" panose="020B0503020204020204" pitchFamily="34" charset="-122"/>
              <a:buChar char="▏"/>
            </a:pPr>
            <a:r>
              <a:rPr lang="zh-CN" altLang="en-US" sz="1400" dirty="0">
                <a:cs typeface="+mn-ea"/>
                <a:sym typeface="+mn-lt"/>
              </a:rPr>
              <a:t>小程序名称不能和公众号名称重复：避免抢注、各种纠纷；定位不同所以通过名称区分服务</a:t>
            </a: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 typeface="微软雅黑" panose="020B0503020204020204" pitchFamily="34" charset="-122"/>
              <a:buChar char="▏"/>
            </a:pPr>
            <a:r>
              <a:rPr lang="zh-CN" altLang="en-US" sz="1400" dirty="0">
                <a:cs typeface="+mn-ea"/>
                <a:sym typeface="+mn-lt"/>
              </a:rPr>
              <a:t>是否需要认证：不认证也可以上传小程序；但是需要支付的话必须认证。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35608B55-E974-4A3E-BD34-A8D414879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392" y="2444897"/>
            <a:ext cx="8597216" cy="41881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1997669-0202-4541-AA33-0F4E4BFE789C}"/>
              </a:ext>
            </a:extLst>
          </p:cNvPr>
          <p:cNvSpPr/>
          <p:nvPr/>
        </p:nvSpPr>
        <p:spPr>
          <a:xfrm>
            <a:off x="4875155" y="61449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dk1">
                    <a:lumMod val="100000"/>
                  </a:schemeClr>
                </a:solidFill>
              </a:rPr>
              <a:t>申请帐号</a:t>
            </a:r>
          </a:p>
        </p:txBody>
      </p:sp>
    </p:spTree>
    <p:extLst>
      <p:ext uri="{BB962C8B-B14F-4D97-AF65-F5344CB8AC3E}">
        <p14:creationId xmlns:p14="http://schemas.microsoft.com/office/powerpoint/2010/main" val="45910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5F6235E8-79F4-4F17-982F-E858CB55FC02}"/>
              </a:ext>
            </a:extLst>
          </p:cNvPr>
          <p:cNvSpPr/>
          <p:nvPr/>
        </p:nvSpPr>
        <p:spPr>
          <a:xfrm>
            <a:off x="0" y="13868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9C79A5E8-C3B9-4C51-80C5-9FC9CDE9B192}"/>
              </a:ext>
            </a:extLst>
          </p:cNvPr>
          <p:cNvSpPr txBox="1"/>
          <p:nvPr/>
        </p:nvSpPr>
        <p:spPr>
          <a:xfrm>
            <a:off x="2137067" y="116897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cs typeface="+mn-ea"/>
                <a:sym typeface="+mn-lt"/>
              </a:rPr>
              <a:t>目录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9F941997-E156-463C-8288-D4CBFE1CC431}"/>
              </a:ext>
            </a:extLst>
          </p:cNvPr>
          <p:cNvSpPr txBox="1"/>
          <p:nvPr/>
        </p:nvSpPr>
        <p:spPr>
          <a:xfrm>
            <a:off x="1763464" y="4330601"/>
            <a:ext cx="25939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1.0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：连接人与人，微信本身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2.0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：连接人与服务，公众平台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3.0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：连接人与商业，小程序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D9E18C53-4118-4F55-95D7-48824782AA1C}"/>
              </a:ext>
            </a:extLst>
          </p:cNvPr>
          <p:cNvSpPr/>
          <p:nvPr/>
        </p:nvSpPr>
        <p:spPr>
          <a:xfrm>
            <a:off x="1763464" y="3949238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微信“连接一切”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placeholder_64509">
            <a:extLst>
              <a:ext uri="{FF2B5EF4-FFF2-40B4-BE49-F238E27FC236}">
                <a16:creationId xmlns:a16="http://schemas.microsoft.com/office/drawing/2014/main" xmlns="" id="{3024FDCD-3188-4378-B5CD-3DEDAF2C8350}"/>
              </a:ext>
            </a:extLst>
          </p:cNvPr>
          <p:cNvSpPr>
            <a:spLocks noChangeAspect="1"/>
          </p:cNvSpPr>
          <p:nvPr/>
        </p:nvSpPr>
        <p:spPr bwMode="auto">
          <a:xfrm>
            <a:off x="1579924" y="1343914"/>
            <a:ext cx="286132" cy="429484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  <a:gd name="connsiteX0" fmla="*/ 10000 w 10000"/>
              <a:gd name="connsiteY0" fmla="*/ 3591 h 10777"/>
              <a:gd name="connsiteX1" fmla="*/ 4989 w 10000"/>
              <a:gd name="connsiteY1" fmla="*/ 0 h 10777"/>
              <a:gd name="connsiteX2" fmla="*/ 0 w 10000"/>
              <a:gd name="connsiteY2" fmla="*/ 3591 h 10777"/>
              <a:gd name="connsiteX3" fmla="*/ 943 w 10000"/>
              <a:gd name="connsiteY3" fmla="*/ 5684 h 10777"/>
              <a:gd name="connsiteX4" fmla="*/ 3931 w 10000"/>
              <a:gd name="connsiteY4" fmla="*/ 9555 h 10777"/>
              <a:gd name="connsiteX5" fmla="*/ 5057 w 10000"/>
              <a:gd name="connsiteY5" fmla="*/ 10777 h 10777"/>
              <a:gd name="connsiteX6" fmla="*/ 6184 w 10000"/>
              <a:gd name="connsiteY6" fmla="*/ 9555 h 10777"/>
              <a:gd name="connsiteX7" fmla="*/ 9057 w 10000"/>
              <a:gd name="connsiteY7" fmla="*/ 5667 h 10777"/>
              <a:gd name="connsiteX8" fmla="*/ 10000 w 10000"/>
              <a:gd name="connsiteY8" fmla="*/ 3591 h 10777"/>
              <a:gd name="connsiteX9" fmla="*/ 4989 w 10000"/>
              <a:gd name="connsiteY9" fmla="*/ 2405 h 10777"/>
              <a:gd name="connsiteX10" fmla="*/ 6644 w 10000"/>
              <a:gd name="connsiteY10" fmla="*/ 3591 h 10777"/>
              <a:gd name="connsiteX11" fmla="*/ 4989 w 10000"/>
              <a:gd name="connsiteY11" fmla="*/ 4761 h 10777"/>
              <a:gd name="connsiteX12" fmla="*/ 3356 w 10000"/>
              <a:gd name="connsiteY12" fmla="*/ 3591 h 10777"/>
              <a:gd name="connsiteX13" fmla="*/ 4989 w 10000"/>
              <a:gd name="connsiteY13" fmla="*/ 2405 h 1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0" h="10777">
                <a:moveTo>
                  <a:pt x="10000" y="3591"/>
                </a:moveTo>
                <a:cubicBezTo>
                  <a:pt x="10000" y="1598"/>
                  <a:pt x="7747" y="0"/>
                  <a:pt x="4989" y="0"/>
                </a:cubicBezTo>
                <a:cubicBezTo>
                  <a:pt x="2230" y="0"/>
                  <a:pt x="0" y="1598"/>
                  <a:pt x="0" y="3591"/>
                </a:cubicBezTo>
                <a:cubicBezTo>
                  <a:pt x="0" y="4366"/>
                  <a:pt x="506" y="5025"/>
                  <a:pt x="943" y="5684"/>
                </a:cubicBezTo>
                <a:cubicBezTo>
                  <a:pt x="1724" y="6804"/>
                  <a:pt x="3172" y="8600"/>
                  <a:pt x="3931" y="9555"/>
                </a:cubicBezTo>
                <a:cubicBezTo>
                  <a:pt x="4115" y="9802"/>
                  <a:pt x="4575" y="10777"/>
                  <a:pt x="5057" y="10777"/>
                </a:cubicBezTo>
                <a:cubicBezTo>
                  <a:pt x="5563" y="10777"/>
                  <a:pt x="6000" y="9802"/>
                  <a:pt x="6184" y="9555"/>
                </a:cubicBezTo>
                <a:cubicBezTo>
                  <a:pt x="6920" y="8600"/>
                  <a:pt x="8207" y="7051"/>
                  <a:pt x="9057" y="5667"/>
                </a:cubicBezTo>
                <a:cubicBezTo>
                  <a:pt x="9471" y="5008"/>
                  <a:pt x="10000" y="4366"/>
                  <a:pt x="10000" y="3591"/>
                </a:cubicBezTo>
                <a:close/>
                <a:moveTo>
                  <a:pt x="4989" y="2405"/>
                </a:moveTo>
                <a:cubicBezTo>
                  <a:pt x="5908" y="2405"/>
                  <a:pt x="6644" y="2932"/>
                  <a:pt x="6644" y="3591"/>
                </a:cubicBezTo>
                <a:cubicBezTo>
                  <a:pt x="6644" y="4234"/>
                  <a:pt x="5908" y="4761"/>
                  <a:pt x="4989" y="4761"/>
                </a:cubicBezTo>
                <a:cubicBezTo>
                  <a:pt x="4092" y="4761"/>
                  <a:pt x="3356" y="4234"/>
                  <a:pt x="3356" y="3591"/>
                </a:cubicBezTo>
                <a:cubicBezTo>
                  <a:pt x="3356" y="2932"/>
                  <a:pt x="4092" y="2405"/>
                  <a:pt x="4989" y="2405"/>
                </a:cubicBezTo>
                <a:close/>
              </a:path>
            </a:pathLst>
          </a:custGeom>
          <a:solidFill>
            <a:schemeClr val="accent5">
              <a:alpha val="93000"/>
            </a:schemeClr>
          </a:solidFill>
          <a:ln>
            <a:noFill/>
          </a:ln>
          <a:effectLst>
            <a:softEdge rad="0"/>
          </a:effectLst>
        </p:spPr>
      </p:sp>
      <p:sp>
        <p:nvSpPr>
          <p:cNvPr id="3" name="椭圆 2">
            <a:extLst>
              <a:ext uri="{FF2B5EF4-FFF2-40B4-BE49-F238E27FC236}">
                <a16:creationId xmlns:a16="http://schemas.microsoft.com/office/drawing/2014/main" xmlns="" id="{37D5671D-8128-4F81-9700-F0CA1B817987}"/>
              </a:ext>
            </a:extLst>
          </p:cNvPr>
          <p:cNvSpPr/>
          <p:nvPr/>
        </p:nvSpPr>
        <p:spPr>
          <a:xfrm>
            <a:off x="1579924" y="1872140"/>
            <a:ext cx="286132" cy="96520"/>
          </a:xfrm>
          <a:prstGeom prst="ellipse">
            <a:avLst/>
          </a:prstGeom>
          <a:solidFill>
            <a:schemeClr val="bg1">
              <a:lumMod val="85000"/>
              <a:alpha val="82000"/>
            </a:scheme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xmlns="" id="{B1471E20-6847-4548-AE98-B38F705249D9}"/>
              </a:ext>
            </a:extLst>
          </p:cNvPr>
          <p:cNvSpPr/>
          <p:nvPr/>
        </p:nvSpPr>
        <p:spPr>
          <a:xfrm rot="21422584" flipV="1">
            <a:off x="1792834" y="933362"/>
            <a:ext cx="2425698" cy="1680071"/>
          </a:xfrm>
          <a:custGeom>
            <a:avLst/>
            <a:gdLst>
              <a:gd name="connsiteX0" fmla="*/ 2098750 w 6495802"/>
              <a:gd name="connsiteY0" fmla="*/ 1591835 h 4499078"/>
              <a:gd name="connsiteX1" fmla="*/ 2235761 w 6495802"/>
              <a:gd name="connsiteY1" fmla="*/ 1591835 h 4499078"/>
              <a:gd name="connsiteX2" fmla="*/ 3247901 w 6495802"/>
              <a:gd name="connsiteY2" fmla="*/ 189792 h 4499078"/>
              <a:gd name="connsiteX3" fmla="*/ 4260041 w 6495802"/>
              <a:gd name="connsiteY3" fmla="*/ 1591835 h 4499078"/>
              <a:gd name="connsiteX4" fmla="*/ 4397053 w 6495802"/>
              <a:gd name="connsiteY4" fmla="*/ 1591835 h 4499078"/>
              <a:gd name="connsiteX5" fmla="*/ 3247901 w 6495802"/>
              <a:gd name="connsiteY5" fmla="*/ 0 h 4499078"/>
              <a:gd name="connsiteX6" fmla="*/ 0 w 6495802"/>
              <a:gd name="connsiteY6" fmla="*/ 4499078 h 4499078"/>
              <a:gd name="connsiteX7" fmla="*/ 6495802 w 6495802"/>
              <a:gd name="connsiteY7" fmla="*/ 4499078 h 4499078"/>
              <a:gd name="connsiteX8" fmla="*/ 5664391 w 6495802"/>
              <a:gd name="connsiteY8" fmla="*/ 3347385 h 4499078"/>
              <a:gd name="connsiteX9" fmla="*/ 5527379 w 6495802"/>
              <a:gd name="connsiteY9" fmla="*/ 3347385 h 4499078"/>
              <a:gd name="connsiteX10" fmla="*/ 6290360 w 6495802"/>
              <a:gd name="connsiteY10" fmla="*/ 4404286 h 4499078"/>
              <a:gd name="connsiteX11" fmla="*/ 205442 w 6495802"/>
              <a:gd name="connsiteY11" fmla="*/ 4404286 h 4499078"/>
              <a:gd name="connsiteX12" fmla="*/ 968423 w 6495802"/>
              <a:gd name="connsiteY12" fmla="*/ 3347385 h 4499078"/>
              <a:gd name="connsiteX13" fmla="*/ 831412 w 6495802"/>
              <a:gd name="connsiteY13" fmla="*/ 3347385 h 449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95802" h="4499078">
                <a:moveTo>
                  <a:pt x="2098750" y="1591835"/>
                </a:moveTo>
                <a:lnTo>
                  <a:pt x="2235761" y="1591835"/>
                </a:lnTo>
                <a:lnTo>
                  <a:pt x="3247901" y="189792"/>
                </a:lnTo>
                <a:lnTo>
                  <a:pt x="4260041" y="1591835"/>
                </a:lnTo>
                <a:lnTo>
                  <a:pt x="4397053" y="1591835"/>
                </a:lnTo>
                <a:lnTo>
                  <a:pt x="3247901" y="0"/>
                </a:lnTo>
                <a:close/>
                <a:moveTo>
                  <a:pt x="0" y="4499078"/>
                </a:moveTo>
                <a:lnTo>
                  <a:pt x="6495802" y="4499078"/>
                </a:lnTo>
                <a:lnTo>
                  <a:pt x="5664391" y="3347385"/>
                </a:lnTo>
                <a:lnTo>
                  <a:pt x="5527379" y="3347385"/>
                </a:lnTo>
                <a:lnTo>
                  <a:pt x="6290360" y="4404286"/>
                </a:lnTo>
                <a:lnTo>
                  <a:pt x="205442" y="4404286"/>
                </a:lnTo>
                <a:lnTo>
                  <a:pt x="968423" y="3347385"/>
                </a:lnTo>
                <a:lnTo>
                  <a:pt x="831412" y="334738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xmlns="" id="{7C4E96F4-171C-44F4-B3F5-52A9515230A6}"/>
              </a:ext>
            </a:extLst>
          </p:cNvPr>
          <p:cNvSpPr/>
          <p:nvPr/>
        </p:nvSpPr>
        <p:spPr>
          <a:xfrm flipV="1">
            <a:off x="1852694" y="888804"/>
            <a:ext cx="2407557" cy="1786075"/>
          </a:xfrm>
          <a:custGeom>
            <a:avLst/>
            <a:gdLst>
              <a:gd name="connsiteX0" fmla="*/ 2098750 w 6495802"/>
              <a:gd name="connsiteY0" fmla="*/ 1591835 h 4499078"/>
              <a:gd name="connsiteX1" fmla="*/ 2235761 w 6495802"/>
              <a:gd name="connsiteY1" fmla="*/ 1591835 h 4499078"/>
              <a:gd name="connsiteX2" fmla="*/ 3247901 w 6495802"/>
              <a:gd name="connsiteY2" fmla="*/ 189792 h 4499078"/>
              <a:gd name="connsiteX3" fmla="*/ 4260041 w 6495802"/>
              <a:gd name="connsiteY3" fmla="*/ 1591835 h 4499078"/>
              <a:gd name="connsiteX4" fmla="*/ 4397053 w 6495802"/>
              <a:gd name="connsiteY4" fmla="*/ 1591835 h 4499078"/>
              <a:gd name="connsiteX5" fmla="*/ 3247901 w 6495802"/>
              <a:gd name="connsiteY5" fmla="*/ 0 h 4499078"/>
              <a:gd name="connsiteX6" fmla="*/ 0 w 6495802"/>
              <a:gd name="connsiteY6" fmla="*/ 4499078 h 4499078"/>
              <a:gd name="connsiteX7" fmla="*/ 6495802 w 6495802"/>
              <a:gd name="connsiteY7" fmla="*/ 4499078 h 4499078"/>
              <a:gd name="connsiteX8" fmla="*/ 5664391 w 6495802"/>
              <a:gd name="connsiteY8" fmla="*/ 3347385 h 4499078"/>
              <a:gd name="connsiteX9" fmla="*/ 5527379 w 6495802"/>
              <a:gd name="connsiteY9" fmla="*/ 3347385 h 4499078"/>
              <a:gd name="connsiteX10" fmla="*/ 6290360 w 6495802"/>
              <a:gd name="connsiteY10" fmla="*/ 4404286 h 4499078"/>
              <a:gd name="connsiteX11" fmla="*/ 205442 w 6495802"/>
              <a:gd name="connsiteY11" fmla="*/ 4404286 h 4499078"/>
              <a:gd name="connsiteX12" fmla="*/ 968423 w 6495802"/>
              <a:gd name="connsiteY12" fmla="*/ 3347385 h 4499078"/>
              <a:gd name="connsiteX13" fmla="*/ 831412 w 6495802"/>
              <a:gd name="connsiteY13" fmla="*/ 3347385 h 449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95802" h="4499078">
                <a:moveTo>
                  <a:pt x="2098750" y="1591835"/>
                </a:moveTo>
                <a:lnTo>
                  <a:pt x="2235761" y="1591835"/>
                </a:lnTo>
                <a:lnTo>
                  <a:pt x="3247901" y="189792"/>
                </a:lnTo>
                <a:lnTo>
                  <a:pt x="4260041" y="1591835"/>
                </a:lnTo>
                <a:lnTo>
                  <a:pt x="4397053" y="1591835"/>
                </a:lnTo>
                <a:lnTo>
                  <a:pt x="3247901" y="0"/>
                </a:lnTo>
                <a:close/>
                <a:moveTo>
                  <a:pt x="0" y="4499078"/>
                </a:moveTo>
                <a:lnTo>
                  <a:pt x="6495802" y="4499078"/>
                </a:lnTo>
                <a:lnTo>
                  <a:pt x="5664391" y="3347385"/>
                </a:lnTo>
                <a:lnTo>
                  <a:pt x="5527379" y="3347385"/>
                </a:lnTo>
                <a:lnTo>
                  <a:pt x="6290360" y="4404286"/>
                </a:lnTo>
                <a:lnTo>
                  <a:pt x="205442" y="4404286"/>
                </a:lnTo>
                <a:lnTo>
                  <a:pt x="968423" y="3347385"/>
                </a:lnTo>
                <a:lnTo>
                  <a:pt x="831412" y="3347385"/>
                </a:lnTo>
                <a:close/>
              </a:path>
            </a:pathLst>
          </a:custGeom>
          <a:solidFill>
            <a:schemeClr val="bg1">
              <a:lumMod val="75000"/>
              <a:alpha val="47000"/>
            </a:schemeClr>
          </a:solidFill>
          <a:ln w="57150">
            <a:noFill/>
          </a:ln>
          <a:effectLst>
            <a:glow>
              <a:schemeClr val="accent1">
                <a:alpha val="40000"/>
              </a:schemeClr>
            </a:glow>
            <a:outerShdw blurRad="292100" dist="88900" sx="102000" sy="102000" algn="ctr" rotWithShape="0">
              <a:schemeClr val="bg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DEF28B41-5D38-42A1-A610-B9E96F84D6BB}"/>
              </a:ext>
            </a:extLst>
          </p:cNvPr>
          <p:cNvSpPr/>
          <p:nvPr/>
        </p:nvSpPr>
        <p:spPr>
          <a:xfrm>
            <a:off x="7847115" y="248123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小</a:t>
            </a:r>
            <a:r>
              <a:rPr lang="zh-CN" altLang="en-US" sz="2400" b="1" dirty="0" smtClean="0">
                <a:solidFill>
                  <a:schemeClr val="bg1">
                    <a:lumMod val="65000"/>
                  </a:schemeClr>
                </a:solidFill>
              </a:rPr>
              <a:t>程序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介绍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9E28E440-ADF0-4B02-8AB5-66165C08B769}"/>
              </a:ext>
            </a:extLst>
          </p:cNvPr>
          <p:cNvSpPr/>
          <p:nvPr/>
        </p:nvSpPr>
        <p:spPr>
          <a:xfrm>
            <a:off x="7847115" y="3121567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65000"/>
                  </a:schemeClr>
                </a:solidFill>
              </a:rPr>
              <a:t>小程序架构</a:t>
            </a:r>
            <a:endParaRPr lang="zh-CN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4724CAD6-2DCC-4B37-81AC-A16D283560CF}"/>
              </a:ext>
            </a:extLst>
          </p:cNvPr>
          <p:cNvSpPr/>
          <p:nvPr/>
        </p:nvSpPr>
        <p:spPr>
          <a:xfrm>
            <a:off x="7847115" y="376190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小</a:t>
            </a:r>
            <a:r>
              <a:rPr lang="zh-CN" altLang="en-US" sz="2400" b="1" dirty="0" smtClean="0">
                <a:solidFill>
                  <a:schemeClr val="bg1">
                    <a:lumMod val="65000"/>
                  </a:schemeClr>
                </a:solidFill>
              </a:rPr>
              <a:t>程序开发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902A28B5-FAB6-4075-8E3C-6FB6FA837A4A}"/>
              </a:ext>
            </a:extLst>
          </p:cNvPr>
          <p:cNvSpPr/>
          <p:nvPr/>
        </p:nvSpPr>
        <p:spPr>
          <a:xfrm rot="1941255">
            <a:off x="11821482" y="5677072"/>
            <a:ext cx="45719" cy="12271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xmlns="" id="{2A06FC3F-EE50-47C3-927E-E07B2B4778CA}"/>
              </a:ext>
            </a:extLst>
          </p:cNvPr>
          <p:cNvSpPr/>
          <p:nvPr/>
        </p:nvSpPr>
        <p:spPr>
          <a:xfrm rot="2518388">
            <a:off x="7461836" y="2518908"/>
            <a:ext cx="271914" cy="339921"/>
          </a:xfrm>
          <a:custGeom>
            <a:avLst/>
            <a:gdLst/>
            <a:ahLst/>
            <a:cxnLst/>
            <a:rect l="l" t="t" r="r" b="b"/>
            <a:pathLst>
              <a:path w="271914" h="339921">
                <a:moveTo>
                  <a:pt x="0" y="93565"/>
                </a:moveTo>
                <a:lnTo>
                  <a:pt x="104013" y="0"/>
                </a:lnTo>
                <a:lnTo>
                  <a:pt x="271914" y="268983"/>
                </a:lnTo>
                <a:lnTo>
                  <a:pt x="193056" y="339921"/>
                </a:lnTo>
                <a:lnTo>
                  <a:pt x="51950" y="113865"/>
                </a:lnTo>
                <a:lnTo>
                  <a:pt x="8101" y="153310"/>
                </a:lnTo>
                <a:lnTo>
                  <a:pt x="0" y="9356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xmlns="" id="{FCA0E58F-0EF1-4E59-8A29-C915ED08D508}"/>
              </a:ext>
            </a:extLst>
          </p:cNvPr>
          <p:cNvSpPr/>
          <p:nvPr/>
        </p:nvSpPr>
        <p:spPr>
          <a:xfrm rot="2518388">
            <a:off x="7380691" y="3102617"/>
            <a:ext cx="383064" cy="466814"/>
          </a:xfrm>
          <a:custGeom>
            <a:avLst/>
            <a:gdLst/>
            <a:ahLst/>
            <a:cxnLst/>
            <a:rect l="l" t="t" r="r" b="b"/>
            <a:pathLst>
              <a:path w="383064" h="466814">
                <a:moveTo>
                  <a:pt x="0" y="197832"/>
                </a:moveTo>
                <a:lnTo>
                  <a:pt x="219921" y="0"/>
                </a:lnTo>
                <a:lnTo>
                  <a:pt x="283837" y="102395"/>
                </a:lnTo>
                <a:lnTo>
                  <a:pt x="237981" y="336744"/>
                </a:lnTo>
                <a:lnTo>
                  <a:pt x="365447" y="222081"/>
                </a:lnTo>
                <a:lnTo>
                  <a:pt x="383064" y="273263"/>
                </a:lnTo>
                <a:lnTo>
                  <a:pt x="167902" y="466814"/>
                </a:lnTo>
                <a:lnTo>
                  <a:pt x="134469" y="413254"/>
                </a:lnTo>
                <a:lnTo>
                  <a:pt x="187378" y="155341"/>
                </a:lnTo>
                <a:lnTo>
                  <a:pt x="163779" y="117535"/>
                </a:lnTo>
                <a:lnTo>
                  <a:pt x="26796" y="240758"/>
                </a:lnTo>
                <a:lnTo>
                  <a:pt x="0" y="19783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xmlns="" id="{0C5FE14E-6739-498A-B2D8-AB85B5E0DB8E}"/>
              </a:ext>
            </a:extLst>
          </p:cNvPr>
          <p:cNvSpPr/>
          <p:nvPr/>
        </p:nvSpPr>
        <p:spPr>
          <a:xfrm rot="2518388">
            <a:off x="7391801" y="3784479"/>
            <a:ext cx="360876" cy="406042"/>
          </a:xfrm>
          <a:custGeom>
            <a:avLst/>
            <a:gdLst/>
            <a:ahLst/>
            <a:cxnLst/>
            <a:rect l="l" t="t" r="r" b="b"/>
            <a:pathLst>
              <a:path w="360876" h="406042">
                <a:moveTo>
                  <a:pt x="0" y="141864"/>
                </a:moveTo>
                <a:lnTo>
                  <a:pt x="156359" y="1211"/>
                </a:lnTo>
                <a:lnTo>
                  <a:pt x="212395" y="0"/>
                </a:lnTo>
                <a:lnTo>
                  <a:pt x="263036" y="81129"/>
                </a:lnTo>
                <a:lnTo>
                  <a:pt x="247700" y="126286"/>
                </a:lnTo>
                <a:lnTo>
                  <a:pt x="288848" y="122480"/>
                </a:lnTo>
                <a:lnTo>
                  <a:pt x="360876" y="237871"/>
                </a:lnTo>
                <a:lnTo>
                  <a:pt x="173926" y="406042"/>
                </a:lnTo>
                <a:lnTo>
                  <a:pt x="136254" y="372901"/>
                </a:lnTo>
                <a:lnTo>
                  <a:pt x="254543" y="266493"/>
                </a:lnTo>
                <a:lnTo>
                  <a:pt x="207588" y="191272"/>
                </a:lnTo>
                <a:lnTo>
                  <a:pt x="94398" y="293093"/>
                </a:lnTo>
                <a:lnTo>
                  <a:pt x="67357" y="249772"/>
                </a:lnTo>
                <a:lnTo>
                  <a:pt x="180547" y="147951"/>
                </a:lnTo>
                <a:lnTo>
                  <a:pt x="139985" y="82970"/>
                </a:lnTo>
                <a:lnTo>
                  <a:pt x="26795" y="184791"/>
                </a:lnTo>
                <a:lnTo>
                  <a:pt x="0" y="14186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3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1997669-0202-4541-AA33-0F4E4BFE789C}"/>
              </a:ext>
            </a:extLst>
          </p:cNvPr>
          <p:cNvSpPr/>
          <p:nvPr/>
        </p:nvSpPr>
        <p:spPr>
          <a:xfrm>
            <a:off x="4875154" y="61449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dk1">
                    <a:lumMod val="100000"/>
                  </a:schemeClr>
                </a:solidFill>
              </a:rPr>
              <a:t>开发工具</a:t>
            </a:r>
            <a:endParaRPr lang="zh-CN" altLang="en-US" sz="4400" b="1" dirty="0">
              <a:solidFill>
                <a:schemeClr val="dk1">
                  <a:lumMod val="10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2269"/>
          <a:stretch/>
        </p:blipFill>
        <p:spPr>
          <a:xfrm>
            <a:off x="1565198" y="1383940"/>
            <a:ext cx="9061605" cy="520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2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2D7421CB-603C-48C7-BE83-7C3EF65112F3}"/>
              </a:ext>
            </a:extLst>
          </p:cNvPr>
          <p:cNvSpPr txBox="1"/>
          <p:nvPr/>
        </p:nvSpPr>
        <p:spPr>
          <a:xfrm>
            <a:off x="4888260" y="61759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dk1">
                    <a:lumMod val="100000"/>
                  </a:schemeClr>
                </a:solidFill>
              </a:rPr>
              <a:t>开发指南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88296" y="6125758"/>
            <a:ext cx="6002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https://developers.weixin.qq.com/miniprogram/dev/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6" y="1560071"/>
            <a:ext cx="7226643" cy="39292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r="27677"/>
          <a:stretch/>
        </p:blipFill>
        <p:spPr>
          <a:xfrm>
            <a:off x="7801692" y="1387037"/>
            <a:ext cx="3830327" cy="427536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757859" y="6125758"/>
            <a:ext cx="3961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5"/>
              </a:rPr>
              <a:t>https://developers.weixin.qq.com/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312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2D7421CB-603C-48C7-BE83-7C3EF65112F3}"/>
              </a:ext>
            </a:extLst>
          </p:cNvPr>
          <p:cNvSpPr txBox="1"/>
          <p:nvPr/>
        </p:nvSpPr>
        <p:spPr>
          <a:xfrm>
            <a:off x="4888260" y="61759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dk1">
                    <a:lumMod val="100000"/>
                  </a:schemeClr>
                </a:solidFill>
              </a:rPr>
              <a:t>相关扩展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99182" y="2023845"/>
            <a:ext cx="836350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智能小程序</a:t>
            </a:r>
            <a:endParaRPr lang="en-US" altLang="zh-CN" dirty="0" smtClean="0"/>
          </a:p>
          <a:p>
            <a:r>
              <a:rPr lang="en-US" altLang="zh-CN" dirty="0">
                <a:hlinkClick r:id="rId2"/>
              </a:rPr>
              <a:t>https://smartprogram.baidu.com/developer/index.html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支付</a:t>
            </a:r>
            <a:r>
              <a:rPr lang="zh-CN" altLang="en-US" dirty="0" smtClean="0"/>
              <a:t>宝小程序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https://open.alipay.com/channel/miniIndex.htm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讲讲</a:t>
            </a:r>
            <a:r>
              <a:rPr lang="en-US" altLang="zh-CN" dirty="0" smtClean="0"/>
              <a:t>PWA</a:t>
            </a:r>
            <a:endParaRPr lang="en-US" altLang="zh-CN" dirty="0" smtClean="0">
              <a:hlinkClick r:id="rId4"/>
            </a:endParaRPr>
          </a:p>
          <a:p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://segmentfault.com/a/1190000012353473?utm_source=tag-newest 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99182" y="4456445"/>
            <a:ext cx="730520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快应用</a:t>
            </a:r>
            <a:endParaRPr lang="en-US" altLang="zh-CN" dirty="0" smtClean="0">
              <a:hlinkClick r:id="rId5"/>
            </a:endParaRPr>
          </a:p>
          <a:p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://www.quickapp.cn</a:t>
            </a:r>
            <a:r>
              <a:rPr lang="en-US" altLang="zh-CN" dirty="0" smtClean="0">
                <a:hlinkClick r:id="rId5"/>
              </a:rPr>
              <a:t>/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小米</a:t>
            </a:r>
            <a:r>
              <a:rPr lang="zh-CN" altLang="en-US" dirty="0"/>
              <a:t>、</a:t>
            </a:r>
            <a:r>
              <a:rPr lang="en-US" altLang="zh-CN" dirty="0"/>
              <a:t>OPPO</a:t>
            </a:r>
            <a:r>
              <a:rPr lang="zh-CN" altLang="en-US" dirty="0"/>
              <a:t>等十大手机厂商联手的「快应用」，为什么注定会失败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 smtClean="0">
                <a:hlinkClick r:id="rId6"/>
              </a:rPr>
              <a:t>https</a:t>
            </a:r>
            <a:r>
              <a:rPr lang="en-US" altLang="zh-CN" dirty="0">
                <a:hlinkClick r:id="rId6"/>
              </a:rPr>
              <a:t>://developers.weixin.qq.com/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980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2D7421CB-603C-48C7-BE83-7C3EF65112F3}"/>
              </a:ext>
            </a:extLst>
          </p:cNvPr>
          <p:cNvSpPr txBox="1"/>
          <p:nvPr/>
        </p:nvSpPr>
        <p:spPr>
          <a:xfrm>
            <a:off x="4669986" y="617596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dk1">
                    <a:lumMod val="100000"/>
                  </a:schemeClr>
                </a:solidFill>
              </a:rPr>
              <a:t>小</a:t>
            </a:r>
            <a:r>
              <a:rPr lang="zh-CN" altLang="en-US" sz="4400" b="1" dirty="0" smtClean="0">
                <a:solidFill>
                  <a:schemeClr val="dk1">
                    <a:lumMod val="100000"/>
                  </a:schemeClr>
                </a:solidFill>
              </a:rPr>
              <a:t>程序推荐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845" y="1691838"/>
            <a:ext cx="2390809" cy="42524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77" y="1691838"/>
            <a:ext cx="2390809" cy="42524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11" y="1650050"/>
            <a:ext cx="2390809" cy="42524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79" y="1691838"/>
            <a:ext cx="2390809" cy="42524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7" r="42860" b="29175"/>
          <a:stretch/>
        </p:blipFill>
        <p:spPr>
          <a:xfrm>
            <a:off x="0" y="1691838"/>
            <a:ext cx="2203152" cy="416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1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EC0ACF98-5AA1-4482-888E-36533E110A98}"/>
              </a:ext>
            </a:extLst>
          </p:cNvPr>
          <p:cNvSpPr txBox="1"/>
          <p:nvPr/>
        </p:nvSpPr>
        <p:spPr>
          <a:xfrm>
            <a:off x="367309" y="2079943"/>
            <a:ext cx="11416553" cy="3154710"/>
          </a:xfrm>
          <a:prstGeom prst="rect">
            <a:avLst/>
          </a:prstGeom>
          <a:noFill/>
          <a:effectLst>
            <a:outerShdw blurRad="190500" dist="38100" dir="2700000" algn="tl" rotWithShape="0">
              <a:prstClr val="black">
                <a:alpha val="8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THANKS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508" name="TextBox 18"/>
          <p:cNvSpPr>
            <a:spLocks noChangeArrowheads="1"/>
          </p:cNvSpPr>
          <p:nvPr/>
        </p:nvSpPr>
        <p:spPr bwMode="auto">
          <a:xfrm>
            <a:off x="2677207" y="2559095"/>
            <a:ext cx="6837586" cy="813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4267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完</a:t>
            </a:r>
            <a:endParaRPr lang="zh-CN" altLang="en-US" sz="4267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xmlns="" id="{BF7E3E97-5BEB-4D86-A7E1-17239BF10945}"/>
              </a:ext>
            </a:extLst>
          </p:cNvPr>
          <p:cNvSpPr/>
          <p:nvPr/>
        </p:nvSpPr>
        <p:spPr>
          <a:xfrm rot="21422584" flipV="1">
            <a:off x="3094187" y="1215289"/>
            <a:ext cx="6003626" cy="4158190"/>
          </a:xfrm>
          <a:custGeom>
            <a:avLst/>
            <a:gdLst>
              <a:gd name="connsiteX0" fmla="*/ 2098750 w 6495802"/>
              <a:gd name="connsiteY0" fmla="*/ 1591835 h 4499078"/>
              <a:gd name="connsiteX1" fmla="*/ 2235761 w 6495802"/>
              <a:gd name="connsiteY1" fmla="*/ 1591835 h 4499078"/>
              <a:gd name="connsiteX2" fmla="*/ 3247901 w 6495802"/>
              <a:gd name="connsiteY2" fmla="*/ 189792 h 4499078"/>
              <a:gd name="connsiteX3" fmla="*/ 4260041 w 6495802"/>
              <a:gd name="connsiteY3" fmla="*/ 1591835 h 4499078"/>
              <a:gd name="connsiteX4" fmla="*/ 4397053 w 6495802"/>
              <a:gd name="connsiteY4" fmla="*/ 1591835 h 4499078"/>
              <a:gd name="connsiteX5" fmla="*/ 3247901 w 6495802"/>
              <a:gd name="connsiteY5" fmla="*/ 0 h 4499078"/>
              <a:gd name="connsiteX6" fmla="*/ 0 w 6495802"/>
              <a:gd name="connsiteY6" fmla="*/ 4499078 h 4499078"/>
              <a:gd name="connsiteX7" fmla="*/ 6495802 w 6495802"/>
              <a:gd name="connsiteY7" fmla="*/ 4499078 h 4499078"/>
              <a:gd name="connsiteX8" fmla="*/ 5664391 w 6495802"/>
              <a:gd name="connsiteY8" fmla="*/ 3347385 h 4499078"/>
              <a:gd name="connsiteX9" fmla="*/ 5527379 w 6495802"/>
              <a:gd name="connsiteY9" fmla="*/ 3347385 h 4499078"/>
              <a:gd name="connsiteX10" fmla="*/ 6290360 w 6495802"/>
              <a:gd name="connsiteY10" fmla="*/ 4404286 h 4499078"/>
              <a:gd name="connsiteX11" fmla="*/ 205442 w 6495802"/>
              <a:gd name="connsiteY11" fmla="*/ 4404286 h 4499078"/>
              <a:gd name="connsiteX12" fmla="*/ 968423 w 6495802"/>
              <a:gd name="connsiteY12" fmla="*/ 3347385 h 4499078"/>
              <a:gd name="connsiteX13" fmla="*/ 831412 w 6495802"/>
              <a:gd name="connsiteY13" fmla="*/ 3347385 h 449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95802" h="4499078">
                <a:moveTo>
                  <a:pt x="2098750" y="1591835"/>
                </a:moveTo>
                <a:lnTo>
                  <a:pt x="2235761" y="1591835"/>
                </a:lnTo>
                <a:lnTo>
                  <a:pt x="3247901" y="189792"/>
                </a:lnTo>
                <a:lnTo>
                  <a:pt x="4260041" y="1591835"/>
                </a:lnTo>
                <a:lnTo>
                  <a:pt x="4397053" y="1591835"/>
                </a:lnTo>
                <a:lnTo>
                  <a:pt x="3247901" y="0"/>
                </a:lnTo>
                <a:close/>
                <a:moveTo>
                  <a:pt x="0" y="4499078"/>
                </a:moveTo>
                <a:lnTo>
                  <a:pt x="6495802" y="4499078"/>
                </a:lnTo>
                <a:lnTo>
                  <a:pt x="5664391" y="3347385"/>
                </a:lnTo>
                <a:lnTo>
                  <a:pt x="5527379" y="3347385"/>
                </a:lnTo>
                <a:lnTo>
                  <a:pt x="6290360" y="4404286"/>
                </a:lnTo>
                <a:lnTo>
                  <a:pt x="205442" y="4404286"/>
                </a:lnTo>
                <a:lnTo>
                  <a:pt x="968423" y="3347385"/>
                </a:lnTo>
                <a:lnTo>
                  <a:pt x="831412" y="334738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xmlns="" id="{316DBEF8-7F51-438D-BE84-7BAC0B4A3FF7}"/>
              </a:ext>
            </a:extLst>
          </p:cNvPr>
          <p:cNvSpPr/>
          <p:nvPr/>
        </p:nvSpPr>
        <p:spPr>
          <a:xfrm flipV="1">
            <a:off x="3092453" y="1188720"/>
            <a:ext cx="5982967" cy="4240530"/>
          </a:xfrm>
          <a:custGeom>
            <a:avLst/>
            <a:gdLst>
              <a:gd name="connsiteX0" fmla="*/ 2098750 w 6495802"/>
              <a:gd name="connsiteY0" fmla="*/ 1591835 h 4499078"/>
              <a:gd name="connsiteX1" fmla="*/ 2235761 w 6495802"/>
              <a:gd name="connsiteY1" fmla="*/ 1591835 h 4499078"/>
              <a:gd name="connsiteX2" fmla="*/ 3247901 w 6495802"/>
              <a:gd name="connsiteY2" fmla="*/ 189792 h 4499078"/>
              <a:gd name="connsiteX3" fmla="*/ 4260041 w 6495802"/>
              <a:gd name="connsiteY3" fmla="*/ 1591835 h 4499078"/>
              <a:gd name="connsiteX4" fmla="*/ 4397053 w 6495802"/>
              <a:gd name="connsiteY4" fmla="*/ 1591835 h 4499078"/>
              <a:gd name="connsiteX5" fmla="*/ 3247901 w 6495802"/>
              <a:gd name="connsiteY5" fmla="*/ 0 h 4499078"/>
              <a:gd name="connsiteX6" fmla="*/ 0 w 6495802"/>
              <a:gd name="connsiteY6" fmla="*/ 4499078 h 4499078"/>
              <a:gd name="connsiteX7" fmla="*/ 6495802 w 6495802"/>
              <a:gd name="connsiteY7" fmla="*/ 4499078 h 4499078"/>
              <a:gd name="connsiteX8" fmla="*/ 5664391 w 6495802"/>
              <a:gd name="connsiteY8" fmla="*/ 3347385 h 4499078"/>
              <a:gd name="connsiteX9" fmla="*/ 5527379 w 6495802"/>
              <a:gd name="connsiteY9" fmla="*/ 3347385 h 4499078"/>
              <a:gd name="connsiteX10" fmla="*/ 6290360 w 6495802"/>
              <a:gd name="connsiteY10" fmla="*/ 4404286 h 4499078"/>
              <a:gd name="connsiteX11" fmla="*/ 205442 w 6495802"/>
              <a:gd name="connsiteY11" fmla="*/ 4404286 h 4499078"/>
              <a:gd name="connsiteX12" fmla="*/ 968423 w 6495802"/>
              <a:gd name="connsiteY12" fmla="*/ 3347385 h 4499078"/>
              <a:gd name="connsiteX13" fmla="*/ 831412 w 6495802"/>
              <a:gd name="connsiteY13" fmla="*/ 3347385 h 449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95802" h="4499078">
                <a:moveTo>
                  <a:pt x="2098750" y="1591835"/>
                </a:moveTo>
                <a:lnTo>
                  <a:pt x="2235761" y="1591835"/>
                </a:lnTo>
                <a:lnTo>
                  <a:pt x="3247901" y="189792"/>
                </a:lnTo>
                <a:lnTo>
                  <a:pt x="4260041" y="1591835"/>
                </a:lnTo>
                <a:lnTo>
                  <a:pt x="4397053" y="1591835"/>
                </a:lnTo>
                <a:lnTo>
                  <a:pt x="3247901" y="0"/>
                </a:lnTo>
                <a:close/>
                <a:moveTo>
                  <a:pt x="0" y="4499078"/>
                </a:moveTo>
                <a:lnTo>
                  <a:pt x="6495802" y="4499078"/>
                </a:lnTo>
                <a:lnTo>
                  <a:pt x="5664391" y="3347385"/>
                </a:lnTo>
                <a:lnTo>
                  <a:pt x="5527379" y="3347385"/>
                </a:lnTo>
                <a:lnTo>
                  <a:pt x="6290360" y="4404286"/>
                </a:lnTo>
                <a:lnTo>
                  <a:pt x="205442" y="4404286"/>
                </a:lnTo>
                <a:lnTo>
                  <a:pt x="968423" y="3347385"/>
                </a:lnTo>
                <a:lnTo>
                  <a:pt x="831412" y="3347385"/>
                </a:lnTo>
                <a:close/>
              </a:path>
            </a:pathLst>
          </a:custGeom>
          <a:solidFill>
            <a:schemeClr val="bg1">
              <a:lumMod val="75000"/>
              <a:alpha val="47000"/>
            </a:schemeClr>
          </a:solidFill>
          <a:ln w="57150">
            <a:noFill/>
          </a:ln>
          <a:effectLst>
            <a:glow>
              <a:schemeClr val="accent1">
                <a:alpha val="40000"/>
              </a:schemeClr>
            </a:glow>
            <a:outerShdw blurRad="292100" dist="88900" sx="102000" sy="102000" algn="ctr" rotWithShape="0">
              <a:schemeClr val="bg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29FD74C9-683A-4309-88F6-32E93E392960}"/>
              </a:ext>
            </a:extLst>
          </p:cNvPr>
          <p:cNvSpPr/>
          <p:nvPr/>
        </p:nvSpPr>
        <p:spPr>
          <a:xfrm>
            <a:off x="5774863" y="3260715"/>
            <a:ext cx="601447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End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554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50B2A273-735A-4F6C-A994-061D391E1AE7}"/>
              </a:ext>
            </a:extLst>
          </p:cNvPr>
          <p:cNvSpPr txBox="1"/>
          <p:nvPr/>
        </p:nvSpPr>
        <p:spPr>
          <a:xfrm>
            <a:off x="3714626" y="2336074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cs typeface="+mn-ea"/>
                <a:sym typeface="+mn-lt"/>
              </a:rPr>
              <a:t>小</a:t>
            </a:r>
            <a:r>
              <a:rPr lang="zh-CN" altLang="en-US" sz="5400" b="1" dirty="0" smtClean="0">
                <a:cs typeface="+mn-ea"/>
                <a:sym typeface="+mn-lt"/>
              </a:rPr>
              <a:t>程序介绍</a:t>
            </a:r>
            <a:endParaRPr lang="zh-CN" altLang="en-US" sz="5400" b="1" dirty="0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948C76F0-505E-4A34-B2BD-8EB6C88A39AB}"/>
              </a:ext>
            </a:extLst>
          </p:cNvPr>
          <p:cNvSpPr txBox="1"/>
          <p:nvPr/>
        </p:nvSpPr>
        <p:spPr>
          <a:xfrm>
            <a:off x="3719210" y="3459542"/>
            <a:ext cx="71348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rgbClr val="2D2D2D"/>
                </a:solidFill>
              </a:rPr>
              <a:t>2017</a:t>
            </a:r>
            <a:r>
              <a:rPr lang="zh-CN" altLang="en-US" sz="1600" dirty="0">
                <a:solidFill>
                  <a:srgbClr val="2D2D2D"/>
                </a:solidFill>
              </a:rPr>
              <a:t>年</a:t>
            </a:r>
            <a:r>
              <a:rPr lang="en-US" altLang="zh-CN" sz="1600" dirty="0">
                <a:solidFill>
                  <a:srgbClr val="2D2D2D"/>
                </a:solidFill>
              </a:rPr>
              <a:t>1</a:t>
            </a:r>
            <a:r>
              <a:rPr lang="zh-CN" altLang="en-US" sz="1600" dirty="0">
                <a:solidFill>
                  <a:srgbClr val="2D2D2D"/>
                </a:solidFill>
              </a:rPr>
              <a:t>月</a:t>
            </a:r>
            <a:r>
              <a:rPr lang="en-US" altLang="zh-CN" sz="1600" dirty="0">
                <a:solidFill>
                  <a:srgbClr val="2D2D2D"/>
                </a:solidFill>
              </a:rPr>
              <a:t>9</a:t>
            </a:r>
            <a:r>
              <a:rPr lang="zh-CN" altLang="en-US" sz="1600" dirty="0">
                <a:solidFill>
                  <a:srgbClr val="2D2D2D"/>
                </a:solidFill>
              </a:rPr>
              <a:t>日，微信第一批小程序悄然</a:t>
            </a:r>
            <a:r>
              <a:rPr lang="zh-CN" altLang="en-US" sz="1600" dirty="0" smtClean="0">
                <a:solidFill>
                  <a:srgbClr val="2D2D2D"/>
                </a:solidFill>
              </a:rPr>
              <a:t>上线。</a:t>
            </a:r>
            <a:endParaRPr lang="en-US" altLang="zh-CN" sz="1600" dirty="0" smtClean="0">
              <a:solidFill>
                <a:srgbClr val="2D2D2D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rgbClr val="2D2D2D"/>
                </a:solidFill>
              </a:rPr>
              <a:t>用户</a:t>
            </a:r>
            <a:r>
              <a:rPr lang="zh-CN" altLang="en-US" sz="1600" dirty="0" smtClean="0">
                <a:solidFill>
                  <a:srgbClr val="2D2D2D"/>
                </a:solidFill>
              </a:rPr>
              <a:t>数量在</a:t>
            </a:r>
            <a:r>
              <a:rPr lang="en-US" altLang="zh-CN" sz="1600" dirty="0" smtClean="0">
                <a:solidFill>
                  <a:srgbClr val="2D2D2D"/>
                </a:solidFill>
              </a:rPr>
              <a:t>2017</a:t>
            </a:r>
            <a:r>
              <a:rPr lang="zh-CN" altLang="en-US" sz="1600" dirty="0" smtClean="0">
                <a:solidFill>
                  <a:srgbClr val="2D2D2D"/>
                </a:solidFill>
              </a:rPr>
              <a:t>年底达到</a:t>
            </a:r>
            <a:r>
              <a:rPr lang="en-US" altLang="zh-CN" sz="1600" dirty="0" smtClean="0">
                <a:solidFill>
                  <a:srgbClr val="2D2D2D"/>
                </a:solidFill>
              </a:rPr>
              <a:t>4</a:t>
            </a:r>
            <a:r>
              <a:rPr lang="zh-CN" altLang="en-US" sz="1600" dirty="0" smtClean="0">
                <a:solidFill>
                  <a:srgbClr val="2D2D2D"/>
                </a:solidFill>
              </a:rPr>
              <a:t>亿，微信月活</a:t>
            </a:r>
            <a:r>
              <a:rPr lang="en-US" altLang="zh-CN" sz="1600" dirty="0" smtClean="0">
                <a:solidFill>
                  <a:srgbClr val="2D2D2D"/>
                </a:solidFill>
              </a:rPr>
              <a:t>10</a:t>
            </a:r>
            <a:r>
              <a:rPr lang="zh-CN" altLang="en-US" sz="1600" dirty="0" smtClean="0">
                <a:solidFill>
                  <a:srgbClr val="2D2D2D"/>
                </a:solidFill>
              </a:rPr>
              <a:t>亿。</a:t>
            </a:r>
            <a:endParaRPr lang="en-US" altLang="zh-CN" sz="1600" dirty="0" smtClean="0">
              <a:solidFill>
                <a:srgbClr val="2D2D2D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rgbClr val="2D2D2D"/>
                </a:solidFill>
              </a:rPr>
              <a:t>小程序已经覆盖了休闲、工具、购物等 </a:t>
            </a:r>
            <a:r>
              <a:rPr lang="en-US" altLang="zh-CN" sz="1600" dirty="0">
                <a:solidFill>
                  <a:srgbClr val="2D2D2D"/>
                </a:solidFill>
              </a:rPr>
              <a:t>200 </a:t>
            </a:r>
            <a:r>
              <a:rPr lang="zh-CN" altLang="en-US" sz="1600" dirty="0">
                <a:solidFill>
                  <a:srgbClr val="2D2D2D"/>
                </a:solidFill>
              </a:rPr>
              <a:t>个</a:t>
            </a:r>
            <a:r>
              <a:rPr lang="zh-CN" altLang="en-US" sz="1600" dirty="0" smtClean="0">
                <a:solidFill>
                  <a:srgbClr val="2D2D2D"/>
                </a:solidFill>
              </a:rPr>
              <a:t>行业。</a:t>
            </a:r>
            <a:endParaRPr lang="en-US" altLang="zh-CN" sz="1600" dirty="0" smtClean="0">
              <a:solidFill>
                <a:srgbClr val="2D2D2D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rgbClr val="2D2D2D"/>
                </a:solidFill>
              </a:rPr>
              <a:t>小程序使用</a:t>
            </a:r>
            <a:r>
              <a:rPr lang="zh-CN" altLang="en-US" sz="1600" dirty="0">
                <a:solidFill>
                  <a:srgbClr val="2D2D2D"/>
                </a:solidFill>
              </a:rPr>
              <a:t>数超过</a:t>
            </a:r>
            <a:r>
              <a:rPr lang="en-US" altLang="zh-CN" sz="1600" dirty="0">
                <a:solidFill>
                  <a:srgbClr val="2D2D2D"/>
                </a:solidFill>
              </a:rPr>
              <a:t>1000 </a:t>
            </a:r>
            <a:r>
              <a:rPr lang="zh-CN" altLang="en-US" sz="1600" dirty="0">
                <a:solidFill>
                  <a:srgbClr val="2D2D2D"/>
                </a:solidFill>
              </a:rPr>
              <a:t>亿人次，创造的商业价值超过</a:t>
            </a:r>
            <a:r>
              <a:rPr lang="en-US" altLang="zh-CN" sz="1600" dirty="0">
                <a:solidFill>
                  <a:srgbClr val="2D2D2D"/>
                </a:solidFill>
              </a:rPr>
              <a:t>5000</a:t>
            </a:r>
            <a:r>
              <a:rPr lang="zh-CN" altLang="en-US" sz="1600" dirty="0">
                <a:solidFill>
                  <a:srgbClr val="2D2D2D"/>
                </a:solidFill>
              </a:rPr>
              <a:t>亿</a:t>
            </a:r>
            <a:r>
              <a:rPr lang="zh-CN" altLang="en-US" sz="1600" dirty="0" smtClean="0">
                <a:solidFill>
                  <a:srgbClr val="2D2D2D"/>
                </a:solidFill>
              </a:rPr>
              <a:t>元。</a:t>
            </a:r>
            <a:endParaRPr lang="en-US" altLang="zh-CN" sz="1600" dirty="0">
              <a:solidFill>
                <a:srgbClr val="2D2D2D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rgbClr val="2D2D2D"/>
                </a:solidFill>
              </a:rPr>
              <a:t>目前</a:t>
            </a:r>
            <a:r>
              <a:rPr lang="zh-CN" altLang="en-US" sz="1600" dirty="0">
                <a:solidFill>
                  <a:srgbClr val="2D2D2D"/>
                </a:solidFill>
              </a:rPr>
              <a:t>支付宝小程序</a:t>
            </a:r>
            <a:r>
              <a:rPr lang="zh-CN" altLang="en-US" sz="1600" dirty="0" smtClean="0">
                <a:solidFill>
                  <a:srgbClr val="2D2D2D"/>
                </a:solidFill>
              </a:rPr>
              <a:t>、</a:t>
            </a:r>
            <a:r>
              <a:rPr lang="zh-CN" altLang="en-US" sz="1600" dirty="0">
                <a:solidFill>
                  <a:srgbClr val="2D2D2D"/>
                </a:solidFill>
              </a:rPr>
              <a:t>百</a:t>
            </a:r>
            <a:r>
              <a:rPr lang="zh-CN" altLang="en-US" sz="1600" dirty="0" smtClean="0">
                <a:solidFill>
                  <a:srgbClr val="2D2D2D"/>
                </a:solidFill>
              </a:rPr>
              <a:t>度智能小程序、快应用等</a:t>
            </a:r>
            <a:r>
              <a:rPr lang="zh-CN" altLang="en-US" sz="1600" dirty="0">
                <a:solidFill>
                  <a:srgbClr val="2D2D2D"/>
                </a:solidFill>
              </a:rPr>
              <a:t>己经紧随其后开始探索市场。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xmlns="" id="{CB42B198-9689-4825-8EEA-8623C19FDAB3}"/>
              </a:ext>
            </a:extLst>
          </p:cNvPr>
          <p:cNvSpPr/>
          <p:nvPr/>
        </p:nvSpPr>
        <p:spPr>
          <a:xfrm rot="10578600">
            <a:off x="1633768" y="2526030"/>
            <a:ext cx="1949898" cy="18059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xmlns="" id="{B90A0129-1919-4CCE-928F-A7E38E7E6959}"/>
              </a:ext>
            </a:extLst>
          </p:cNvPr>
          <p:cNvSpPr/>
          <p:nvPr/>
        </p:nvSpPr>
        <p:spPr>
          <a:xfrm rot="743621">
            <a:off x="2475438" y="2779556"/>
            <a:ext cx="920602" cy="98519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xmlns="" id="{A8C29627-3463-4BBF-9907-FD094393D18F}"/>
              </a:ext>
            </a:extLst>
          </p:cNvPr>
          <p:cNvSpPr/>
          <p:nvPr/>
        </p:nvSpPr>
        <p:spPr>
          <a:xfrm rot="2693697">
            <a:off x="1727483" y="3597644"/>
            <a:ext cx="242586" cy="29156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xmlns="" id="{ADE2F99F-DFE2-4178-A443-8CB252D840E0}"/>
              </a:ext>
            </a:extLst>
          </p:cNvPr>
          <p:cNvSpPr/>
          <p:nvPr/>
        </p:nvSpPr>
        <p:spPr>
          <a:xfrm rot="4425274">
            <a:off x="2763516" y="3509697"/>
            <a:ext cx="166044" cy="11758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xmlns="" id="{757D7BAA-8B71-4352-B87E-771D25E858DD}"/>
              </a:ext>
            </a:extLst>
          </p:cNvPr>
          <p:cNvSpPr/>
          <p:nvPr/>
        </p:nvSpPr>
        <p:spPr>
          <a:xfrm rot="291931">
            <a:off x="1625740" y="2398213"/>
            <a:ext cx="166044" cy="11758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laceholder_64509">
            <a:extLst>
              <a:ext uri="{FF2B5EF4-FFF2-40B4-BE49-F238E27FC236}">
                <a16:creationId xmlns:a16="http://schemas.microsoft.com/office/drawing/2014/main" xmlns="" id="{5F86CBEA-8ED1-4C73-BEBA-FAB281B7CCB0}"/>
              </a:ext>
            </a:extLst>
          </p:cNvPr>
          <p:cNvSpPr>
            <a:spLocks noChangeAspect="1"/>
          </p:cNvSpPr>
          <p:nvPr/>
        </p:nvSpPr>
        <p:spPr bwMode="auto">
          <a:xfrm>
            <a:off x="2037593" y="2307881"/>
            <a:ext cx="286132" cy="429484"/>
          </a:xfrm>
          <a:custGeom>
            <a:avLst/>
            <a:gdLst>
              <a:gd name="T0" fmla="*/ 435 w 435"/>
              <a:gd name="T1" fmla="*/ 218 h 607"/>
              <a:gd name="T2" fmla="*/ 217 w 435"/>
              <a:gd name="T3" fmla="*/ 0 h 607"/>
              <a:gd name="T4" fmla="*/ 0 w 435"/>
              <a:gd name="T5" fmla="*/ 218 h 607"/>
              <a:gd name="T6" fmla="*/ 41 w 435"/>
              <a:gd name="T7" fmla="*/ 345 h 607"/>
              <a:gd name="T8" fmla="*/ 171 w 435"/>
              <a:gd name="T9" fmla="*/ 580 h 607"/>
              <a:gd name="T10" fmla="*/ 220 w 435"/>
              <a:gd name="T11" fmla="*/ 607 h 607"/>
              <a:gd name="T12" fmla="*/ 269 w 435"/>
              <a:gd name="T13" fmla="*/ 580 h 607"/>
              <a:gd name="T14" fmla="*/ 394 w 435"/>
              <a:gd name="T15" fmla="*/ 344 h 607"/>
              <a:gd name="T16" fmla="*/ 435 w 435"/>
              <a:gd name="T17" fmla="*/ 218 h 607"/>
              <a:gd name="T18" fmla="*/ 217 w 435"/>
              <a:gd name="T19" fmla="*/ 146 h 607"/>
              <a:gd name="T20" fmla="*/ 289 w 435"/>
              <a:gd name="T21" fmla="*/ 218 h 607"/>
              <a:gd name="T22" fmla="*/ 217 w 435"/>
              <a:gd name="T23" fmla="*/ 289 h 607"/>
              <a:gd name="T24" fmla="*/ 146 w 435"/>
              <a:gd name="T25" fmla="*/ 218 h 607"/>
              <a:gd name="T26" fmla="*/ 217 w 435"/>
              <a:gd name="T27" fmla="*/ 146 h 607"/>
              <a:gd name="connsiteX0" fmla="*/ 10000 w 10000"/>
              <a:gd name="connsiteY0" fmla="*/ 3591 h 10777"/>
              <a:gd name="connsiteX1" fmla="*/ 4989 w 10000"/>
              <a:gd name="connsiteY1" fmla="*/ 0 h 10777"/>
              <a:gd name="connsiteX2" fmla="*/ 0 w 10000"/>
              <a:gd name="connsiteY2" fmla="*/ 3591 h 10777"/>
              <a:gd name="connsiteX3" fmla="*/ 943 w 10000"/>
              <a:gd name="connsiteY3" fmla="*/ 5684 h 10777"/>
              <a:gd name="connsiteX4" fmla="*/ 3931 w 10000"/>
              <a:gd name="connsiteY4" fmla="*/ 9555 h 10777"/>
              <a:gd name="connsiteX5" fmla="*/ 5057 w 10000"/>
              <a:gd name="connsiteY5" fmla="*/ 10777 h 10777"/>
              <a:gd name="connsiteX6" fmla="*/ 6184 w 10000"/>
              <a:gd name="connsiteY6" fmla="*/ 9555 h 10777"/>
              <a:gd name="connsiteX7" fmla="*/ 9057 w 10000"/>
              <a:gd name="connsiteY7" fmla="*/ 5667 h 10777"/>
              <a:gd name="connsiteX8" fmla="*/ 10000 w 10000"/>
              <a:gd name="connsiteY8" fmla="*/ 3591 h 10777"/>
              <a:gd name="connsiteX9" fmla="*/ 4989 w 10000"/>
              <a:gd name="connsiteY9" fmla="*/ 2405 h 10777"/>
              <a:gd name="connsiteX10" fmla="*/ 6644 w 10000"/>
              <a:gd name="connsiteY10" fmla="*/ 3591 h 10777"/>
              <a:gd name="connsiteX11" fmla="*/ 4989 w 10000"/>
              <a:gd name="connsiteY11" fmla="*/ 4761 h 10777"/>
              <a:gd name="connsiteX12" fmla="*/ 3356 w 10000"/>
              <a:gd name="connsiteY12" fmla="*/ 3591 h 10777"/>
              <a:gd name="connsiteX13" fmla="*/ 4989 w 10000"/>
              <a:gd name="connsiteY13" fmla="*/ 2405 h 1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0" h="10777">
                <a:moveTo>
                  <a:pt x="10000" y="3591"/>
                </a:moveTo>
                <a:cubicBezTo>
                  <a:pt x="10000" y="1598"/>
                  <a:pt x="7747" y="0"/>
                  <a:pt x="4989" y="0"/>
                </a:cubicBezTo>
                <a:cubicBezTo>
                  <a:pt x="2230" y="0"/>
                  <a:pt x="0" y="1598"/>
                  <a:pt x="0" y="3591"/>
                </a:cubicBezTo>
                <a:cubicBezTo>
                  <a:pt x="0" y="4366"/>
                  <a:pt x="506" y="5025"/>
                  <a:pt x="943" y="5684"/>
                </a:cubicBezTo>
                <a:cubicBezTo>
                  <a:pt x="1724" y="6804"/>
                  <a:pt x="3172" y="8600"/>
                  <a:pt x="3931" y="9555"/>
                </a:cubicBezTo>
                <a:cubicBezTo>
                  <a:pt x="4115" y="9802"/>
                  <a:pt x="4575" y="10777"/>
                  <a:pt x="5057" y="10777"/>
                </a:cubicBezTo>
                <a:cubicBezTo>
                  <a:pt x="5563" y="10777"/>
                  <a:pt x="6000" y="9802"/>
                  <a:pt x="6184" y="9555"/>
                </a:cubicBezTo>
                <a:cubicBezTo>
                  <a:pt x="6920" y="8600"/>
                  <a:pt x="8207" y="7051"/>
                  <a:pt x="9057" y="5667"/>
                </a:cubicBezTo>
                <a:cubicBezTo>
                  <a:pt x="9471" y="5008"/>
                  <a:pt x="10000" y="4366"/>
                  <a:pt x="10000" y="3591"/>
                </a:cubicBezTo>
                <a:close/>
                <a:moveTo>
                  <a:pt x="4989" y="2405"/>
                </a:moveTo>
                <a:cubicBezTo>
                  <a:pt x="5908" y="2405"/>
                  <a:pt x="6644" y="2932"/>
                  <a:pt x="6644" y="3591"/>
                </a:cubicBezTo>
                <a:cubicBezTo>
                  <a:pt x="6644" y="4234"/>
                  <a:pt x="5908" y="4761"/>
                  <a:pt x="4989" y="4761"/>
                </a:cubicBezTo>
                <a:cubicBezTo>
                  <a:pt x="4092" y="4761"/>
                  <a:pt x="3356" y="4234"/>
                  <a:pt x="3356" y="3591"/>
                </a:cubicBezTo>
                <a:cubicBezTo>
                  <a:pt x="3356" y="2932"/>
                  <a:pt x="4092" y="2405"/>
                  <a:pt x="4989" y="2405"/>
                </a:cubicBezTo>
                <a:close/>
              </a:path>
            </a:pathLst>
          </a:custGeom>
          <a:solidFill>
            <a:schemeClr val="accent5">
              <a:alpha val="93000"/>
            </a:schemeClr>
          </a:solidFill>
          <a:ln>
            <a:noFill/>
          </a:ln>
          <a:effectLst>
            <a:softEdge rad="0"/>
          </a:effectLst>
        </p:spPr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27E1DECA-EC88-406A-BBB8-F5F561D6E068}"/>
              </a:ext>
            </a:extLst>
          </p:cNvPr>
          <p:cNvSpPr/>
          <p:nvPr/>
        </p:nvSpPr>
        <p:spPr>
          <a:xfrm>
            <a:off x="2037593" y="2836107"/>
            <a:ext cx="286132" cy="96520"/>
          </a:xfrm>
          <a:prstGeom prst="ellipse">
            <a:avLst/>
          </a:prstGeom>
          <a:solidFill>
            <a:schemeClr val="bg1">
              <a:lumMod val="85000"/>
              <a:alpha val="82000"/>
            </a:scheme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14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6C6D12A3-0733-41A6-9BA2-DC964BCCD825}"/>
              </a:ext>
            </a:extLst>
          </p:cNvPr>
          <p:cNvSpPr txBox="1"/>
          <p:nvPr/>
        </p:nvSpPr>
        <p:spPr>
          <a:xfrm>
            <a:off x="1658397" y="594062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拼多多小程序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CB3636F3-78E4-479F-B2FC-169386236C71}"/>
              </a:ext>
            </a:extLst>
          </p:cNvPr>
          <p:cNvCxnSpPr/>
          <p:nvPr/>
        </p:nvCxnSpPr>
        <p:spPr>
          <a:xfrm>
            <a:off x="4076174" y="1890013"/>
            <a:ext cx="0" cy="311133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0E6EAF87-481F-40AF-809E-23121C0E9D88}"/>
              </a:ext>
            </a:extLst>
          </p:cNvPr>
          <p:cNvCxnSpPr/>
          <p:nvPr/>
        </p:nvCxnSpPr>
        <p:spPr>
          <a:xfrm>
            <a:off x="7933867" y="1890013"/>
            <a:ext cx="0" cy="311133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1414F34D-C9EA-440F-A14B-F685E59DFA1C}"/>
              </a:ext>
            </a:extLst>
          </p:cNvPr>
          <p:cNvSpPr/>
          <p:nvPr/>
        </p:nvSpPr>
        <p:spPr>
          <a:xfrm>
            <a:off x="3443201" y="443324"/>
            <a:ext cx="54312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b="1" dirty="0" smtClean="0">
                <a:cs typeface="+mn-ea"/>
                <a:sym typeface="+mn-lt"/>
              </a:rPr>
              <a:t>“</a:t>
            </a:r>
            <a:r>
              <a:rPr lang="zh-CN" altLang="en-US" sz="4400" b="1" dirty="0">
                <a:cs typeface="+mn-ea"/>
                <a:sym typeface="+mn-lt"/>
              </a:rPr>
              <a:t>新流量入口</a:t>
            </a:r>
            <a:r>
              <a:rPr lang="en-US" altLang="zh-CN" sz="4400" b="1" dirty="0" smtClean="0">
                <a:cs typeface="+mn-ea"/>
                <a:sym typeface="+mn-lt"/>
              </a:rPr>
              <a:t>”</a:t>
            </a:r>
            <a:r>
              <a:rPr lang="zh-CN" altLang="en-US" sz="4400" b="1" dirty="0" smtClean="0">
                <a:cs typeface="+mn-ea"/>
                <a:sym typeface="+mn-lt"/>
              </a:rPr>
              <a:t>之战</a:t>
            </a:r>
            <a:endParaRPr lang="en-US" altLang="zh-CN" sz="4400" b="1" dirty="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0"/>
          <a:stretch/>
        </p:blipFill>
        <p:spPr>
          <a:xfrm>
            <a:off x="8532876" y="1288504"/>
            <a:ext cx="2726981" cy="46447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6"/>
          <a:stretch/>
        </p:blipFill>
        <p:spPr>
          <a:xfrm>
            <a:off x="4668084" y="1295889"/>
            <a:ext cx="2691561" cy="4665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61" y="1295889"/>
            <a:ext cx="2611356" cy="464473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6C6D12A3-0733-41A6-9BA2-DC964BCCD825}"/>
              </a:ext>
            </a:extLst>
          </p:cNvPr>
          <p:cNvSpPr txBox="1"/>
          <p:nvPr/>
        </p:nvSpPr>
        <p:spPr>
          <a:xfrm>
            <a:off x="5097587" y="5940621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微信支付界面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11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宫格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6C6D12A3-0733-41A6-9BA2-DC964BCCD825}"/>
              </a:ext>
            </a:extLst>
          </p:cNvPr>
          <p:cNvSpPr txBox="1"/>
          <p:nvPr/>
        </p:nvSpPr>
        <p:spPr>
          <a:xfrm>
            <a:off x="9175655" y="5940621"/>
            <a:ext cx="1441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微信小程序入口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92914" y="3178485"/>
            <a:ext cx="712656" cy="534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812486" y="4684993"/>
            <a:ext cx="712656" cy="534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/>
          <a:srcRect l="3959" r="5060"/>
          <a:stretch/>
        </p:blipFill>
        <p:spPr>
          <a:xfrm>
            <a:off x="794835" y="2601758"/>
            <a:ext cx="2989007" cy="20832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3448" y="2601758"/>
            <a:ext cx="3260832" cy="20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617" y="1807900"/>
            <a:ext cx="4190476" cy="24095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4A2D200-D15F-48BB-B7AE-7D6F7BE31DD0}"/>
              </a:ext>
            </a:extLst>
          </p:cNvPr>
          <p:cNvSpPr/>
          <p:nvPr/>
        </p:nvSpPr>
        <p:spPr>
          <a:xfrm>
            <a:off x="614934" y="1807900"/>
            <a:ext cx="6029706" cy="13849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2017</a:t>
            </a:r>
            <a:r>
              <a:rPr lang="zh-CN" altLang="en-US" sz="1400" dirty="0"/>
              <a:t>年</a:t>
            </a:r>
            <a:r>
              <a:rPr lang="en-US" altLang="zh-CN" sz="1400" dirty="0"/>
              <a:t>1</a:t>
            </a:r>
            <a:r>
              <a:rPr lang="zh-CN" altLang="en-US" sz="1400" dirty="0"/>
              <a:t>月</a:t>
            </a:r>
            <a:r>
              <a:rPr lang="en-US" altLang="zh-CN" sz="1400" dirty="0"/>
              <a:t>9</a:t>
            </a:r>
            <a:r>
              <a:rPr lang="zh-CN" altLang="en-US" sz="1400" dirty="0"/>
              <a:t>日，</a:t>
            </a:r>
            <a:r>
              <a:rPr lang="zh-CN" altLang="en-US" sz="1400" b="1" dirty="0"/>
              <a:t>微信</a:t>
            </a:r>
            <a:r>
              <a:rPr lang="zh-CN" altLang="en-US" sz="1400" dirty="0"/>
              <a:t>第一批小程序悄然上线。一个月后，摩拜单车与微信联合宣布，用户只要通过微信“扫一扫”扫描车身二维码，就可以直接进入摩拜单车微信小程序并扫码开锁</a:t>
            </a:r>
            <a:r>
              <a:rPr lang="en-US" altLang="zh-CN" sz="1400" dirty="0"/>
              <a:t>——</a:t>
            </a:r>
            <a:r>
              <a:rPr lang="zh-CN" altLang="en-US" sz="1400" dirty="0"/>
              <a:t>人们猛然发觉，小程序是一个谁也无法忽视的风口。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04A2D200-D15F-48BB-B7AE-7D6F7BE31DD0}"/>
              </a:ext>
            </a:extLst>
          </p:cNvPr>
          <p:cNvSpPr/>
          <p:nvPr/>
        </p:nvSpPr>
        <p:spPr>
          <a:xfrm>
            <a:off x="614934" y="3502982"/>
            <a:ext cx="6029706" cy="13849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2018</a:t>
            </a:r>
            <a:r>
              <a:rPr lang="zh-CN" altLang="en-US" sz="1400" dirty="0"/>
              <a:t>年，</a:t>
            </a:r>
            <a:r>
              <a:rPr lang="zh-CN" altLang="en-US" sz="1400" b="1" dirty="0"/>
              <a:t>支付宝</a:t>
            </a:r>
            <a:r>
              <a:rPr lang="zh-CN" altLang="en-US" sz="1400" dirty="0"/>
              <a:t>发起</a:t>
            </a:r>
            <a:r>
              <a:rPr lang="en-US" altLang="zh-CN" sz="1400" dirty="0"/>
              <a:t>STS</a:t>
            </a:r>
            <a:r>
              <a:rPr lang="zh-CN" altLang="en-US" sz="1400" dirty="0"/>
              <a:t>计划，宣布未来三年将投入</a:t>
            </a:r>
            <a:r>
              <a:rPr lang="en-US" altLang="zh-CN" sz="1400" dirty="0"/>
              <a:t>10</a:t>
            </a:r>
            <a:r>
              <a:rPr lang="zh-CN" altLang="en-US" sz="1400" dirty="0"/>
              <a:t>亿基金专门用于激励、孵化支付宝小程序生态创业者。今年</a:t>
            </a:r>
            <a:r>
              <a:rPr lang="en-US" altLang="zh-CN" sz="1400" dirty="0"/>
              <a:t>3</a:t>
            </a:r>
            <a:r>
              <a:rPr lang="zh-CN" altLang="en-US" sz="1400" dirty="0"/>
              <a:t>月</a:t>
            </a:r>
            <a:r>
              <a:rPr lang="en-US" altLang="zh-CN" sz="1400" dirty="0"/>
              <a:t>21</a:t>
            </a:r>
            <a:r>
              <a:rPr lang="zh-CN" altLang="en-US" sz="1400" dirty="0"/>
              <a:t>日，阿里旗下阿里云、支付宝、淘宝、钉钉联合发布了“小程序繁星计划”，宣布拿出</a:t>
            </a:r>
            <a:r>
              <a:rPr lang="en-US" altLang="zh-CN" sz="1400" dirty="0"/>
              <a:t>20</a:t>
            </a:r>
            <a:r>
              <a:rPr lang="zh-CN" altLang="en-US" sz="1400" dirty="0"/>
              <a:t>亿作为技术补贴和商家运营补贴，心无旁骛的扶持小程序开发者。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04A2D200-D15F-48BB-B7AE-7D6F7BE31DD0}"/>
              </a:ext>
            </a:extLst>
          </p:cNvPr>
          <p:cNvSpPr/>
          <p:nvPr/>
        </p:nvSpPr>
        <p:spPr>
          <a:xfrm>
            <a:off x="614934" y="5139070"/>
            <a:ext cx="6029706" cy="106182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和微信小程序、阿里小程序不同，</a:t>
            </a:r>
            <a:r>
              <a:rPr lang="zh-CN" altLang="en-US" sz="1400" b="1" dirty="0"/>
              <a:t>百度</a:t>
            </a:r>
            <a:r>
              <a:rPr lang="zh-CN" altLang="en-US" sz="1400" dirty="0"/>
              <a:t>小程序的差异化在于开放搜索、地图等重要入口，联动各</a:t>
            </a:r>
            <a:r>
              <a:rPr lang="en-US" altLang="zh-CN" sz="1400" dirty="0"/>
              <a:t>B</a:t>
            </a:r>
            <a:r>
              <a:rPr lang="zh-CN" altLang="en-US" sz="1400" dirty="0"/>
              <a:t>端合作伙伴，并开放相关系统，标榜的是“千亿流量、智能、开源”三大优势。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414F34D-C9EA-440F-A14B-F685E59DFA1C}"/>
              </a:ext>
            </a:extLst>
          </p:cNvPr>
          <p:cNvSpPr/>
          <p:nvPr/>
        </p:nvSpPr>
        <p:spPr>
          <a:xfrm>
            <a:off x="4938000" y="443324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 smtClean="0">
                <a:cs typeface="+mn-ea"/>
                <a:sym typeface="+mn-lt"/>
              </a:rPr>
              <a:t>巨头入场</a:t>
            </a:r>
            <a:endParaRPr lang="en-US" altLang="zh-CN" sz="4400" b="1" dirty="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902" y="4450536"/>
            <a:ext cx="3361905" cy="6095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568" y="5252928"/>
            <a:ext cx="2628571" cy="5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3710" y="5960082"/>
            <a:ext cx="1514286" cy="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B011F48-21A6-4820-87A6-774C0DE25C1C}"/>
              </a:ext>
            </a:extLst>
          </p:cNvPr>
          <p:cNvSpPr/>
          <p:nvPr/>
        </p:nvSpPr>
        <p:spPr>
          <a:xfrm>
            <a:off x="1646864" y="2003095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什么是小程序</a:t>
            </a:r>
            <a:endParaRPr lang="en-US" altLang="zh-CN" sz="4400" b="1" dirty="0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04A2D200-D15F-48BB-B7AE-7D6F7BE31DD0}"/>
              </a:ext>
            </a:extLst>
          </p:cNvPr>
          <p:cNvSpPr/>
          <p:nvPr/>
        </p:nvSpPr>
        <p:spPr>
          <a:xfrm>
            <a:off x="1763014" y="3118540"/>
            <a:ext cx="3357605" cy="20313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cs typeface="+mn-ea"/>
                <a:sym typeface="+mn-lt"/>
              </a:rPr>
              <a:t>小程序是一种不需要下载安装即可使用的应用，它实现了应用“触手可及”的梦想，也体现了“用完即走”的理念，用户不用关心是否安装太多应用的问题。应用将无处不在，随时可用，但有无需安装卸载。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CBA0FC43-C7F8-46F6-B7D9-160408C6F664}"/>
              </a:ext>
            </a:extLst>
          </p:cNvPr>
          <p:cNvSpPr/>
          <p:nvPr/>
        </p:nvSpPr>
        <p:spPr>
          <a:xfrm>
            <a:off x="1763014" y="2730405"/>
            <a:ext cx="1569660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微信官方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CA1D5B5-8CA1-40A7-9BC3-2FB77F3D4953}"/>
              </a:ext>
            </a:extLst>
          </p:cNvPr>
          <p:cNvSpPr/>
          <p:nvPr/>
        </p:nvSpPr>
        <p:spPr>
          <a:xfrm>
            <a:off x="7230205" y="2211368"/>
            <a:ext cx="2623127" cy="4330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AA73477D-3E00-4E28-9E59-E6792C7A3C2C}"/>
              </a:ext>
            </a:extLst>
          </p:cNvPr>
          <p:cNvSpPr/>
          <p:nvPr/>
        </p:nvSpPr>
        <p:spPr>
          <a:xfrm>
            <a:off x="7230205" y="2800908"/>
            <a:ext cx="2623127" cy="4330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5C3F48BC-ACB2-4563-8435-7E0FFCCDD1A6}"/>
              </a:ext>
            </a:extLst>
          </p:cNvPr>
          <p:cNvSpPr/>
          <p:nvPr/>
        </p:nvSpPr>
        <p:spPr>
          <a:xfrm>
            <a:off x="7230205" y="3392633"/>
            <a:ext cx="2623127" cy="4330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7C87EF63-2CF5-4A14-86B7-DB45D1633606}"/>
              </a:ext>
            </a:extLst>
          </p:cNvPr>
          <p:cNvSpPr/>
          <p:nvPr/>
        </p:nvSpPr>
        <p:spPr>
          <a:xfrm>
            <a:off x="7230205" y="3944320"/>
            <a:ext cx="2623127" cy="4330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8CE043B8-F5B1-436C-9E02-5AF96F203FD3}"/>
              </a:ext>
            </a:extLst>
          </p:cNvPr>
          <p:cNvSpPr/>
          <p:nvPr/>
        </p:nvSpPr>
        <p:spPr>
          <a:xfrm>
            <a:off x="7230205" y="4496007"/>
            <a:ext cx="2623127" cy="43307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092951BD-C9AD-4967-8460-F98EAC7D9A2C}"/>
              </a:ext>
            </a:extLst>
          </p:cNvPr>
          <p:cNvSpPr txBox="1"/>
          <p:nvPr/>
        </p:nvSpPr>
        <p:spPr>
          <a:xfrm>
            <a:off x="7628697" y="4538289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媲美原生操作体验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B60218E-6029-42BE-97A5-EB7780B5B7A6}"/>
              </a:ext>
            </a:extLst>
          </p:cNvPr>
          <p:cNvSpPr/>
          <p:nvPr/>
        </p:nvSpPr>
        <p:spPr>
          <a:xfrm>
            <a:off x="7463588" y="2245627"/>
            <a:ext cx="21563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类</a:t>
            </a: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WEB</a:t>
            </a:r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，不是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HTML5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810ECDA8-369E-404E-B088-B1A0845D8910}"/>
              </a:ext>
            </a:extLst>
          </p:cNvPr>
          <p:cNvSpPr/>
          <p:nvPr/>
        </p:nvSpPr>
        <p:spPr>
          <a:xfrm>
            <a:off x="7526104" y="2848170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即用即走，随手可得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0AC7C98-A06A-4128-9A46-A69488FABACC}"/>
              </a:ext>
            </a:extLst>
          </p:cNvPr>
          <p:cNvSpPr/>
          <p:nvPr/>
        </p:nvSpPr>
        <p:spPr>
          <a:xfrm>
            <a:off x="7833881" y="3452697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拥有离线能力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5315F3D-AEB1-4421-A2B1-4A0E507EA639}"/>
              </a:ext>
            </a:extLst>
          </p:cNvPr>
          <p:cNvSpPr/>
          <p:nvPr/>
        </p:nvSpPr>
        <p:spPr>
          <a:xfrm>
            <a:off x="7526106" y="3991582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一次开发，多端兼容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AA5D700E-872B-43D3-B419-0BF822A19BD7}"/>
              </a:ext>
            </a:extLst>
          </p:cNvPr>
          <p:cNvCxnSpPr/>
          <p:nvPr/>
        </p:nvCxnSpPr>
        <p:spPr>
          <a:xfrm>
            <a:off x="6096000" y="2066307"/>
            <a:ext cx="0" cy="311133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81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xmlns="" id="{FC8A03AA-E645-43B9-B748-B9F20D97A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31955"/>
              </p:ext>
            </p:extLst>
          </p:nvPr>
        </p:nvGraphicFramePr>
        <p:xfrm>
          <a:off x="4597400" y="2242324"/>
          <a:ext cx="6807200" cy="3755820"/>
        </p:xfrm>
        <a:graphic>
          <a:graphicData uri="http://schemas.openxmlformats.org/drawingml/2006/table">
            <a:tbl>
              <a:tblPr firstRow="1" firstCol="1">
                <a:tableStyleId>{91EBBBCC-DAD2-459C-BE2E-F6DE35CF9A28}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xmlns="" val="213858783"/>
                    </a:ext>
                  </a:extLst>
                </a:gridCol>
                <a:gridCol w="1162665">
                  <a:extLst>
                    <a:ext uri="{9D8B030D-6E8A-4147-A177-3AD203B41FA5}">
                      <a16:colId xmlns:a16="http://schemas.microsoft.com/office/drawing/2014/main" xmlns="" val="3920866904"/>
                    </a:ext>
                  </a:extLst>
                </a:gridCol>
                <a:gridCol w="2094270">
                  <a:extLst>
                    <a:ext uri="{9D8B030D-6E8A-4147-A177-3AD203B41FA5}">
                      <a16:colId xmlns:a16="http://schemas.microsoft.com/office/drawing/2014/main" xmlns="" val="337654380"/>
                    </a:ext>
                  </a:extLst>
                </a:gridCol>
                <a:gridCol w="2280265">
                  <a:extLst>
                    <a:ext uri="{9D8B030D-6E8A-4147-A177-3AD203B41FA5}">
                      <a16:colId xmlns:a16="http://schemas.microsoft.com/office/drawing/2014/main" xmlns="" val="440241615"/>
                    </a:ext>
                  </a:extLst>
                </a:gridCol>
              </a:tblGrid>
              <a:tr h="547766">
                <a:tc>
                  <a:txBody>
                    <a:bodyPr/>
                    <a:lstStyle/>
                    <a:p>
                      <a:endParaRPr lang="zh-CN" altLang="en-US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>
                    <a:solidFill>
                      <a:srgbClr val="FDB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APP</a:t>
                      </a:r>
                      <a:endParaRPr lang="en-US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FDB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</a:rPr>
                        <a:t>微信公众号</a:t>
                      </a:r>
                      <a:endParaRPr lang="zh-CN" altLang="en-US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FDB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</a:rPr>
                        <a:t>微信小程序</a:t>
                      </a:r>
                      <a:endParaRPr lang="zh-CN" altLang="en-US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FDB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89615204"/>
                  </a:ext>
                </a:extLst>
              </a:tr>
              <a:tr h="7505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effectLst/>
                        </a:rPr>
                        <a:t>适用于</a:t>
                      </a:r>
                      <a:endParaRPr lang="zh-CN" altLang="en-US" sz="16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所有领域</a:t>
                      </a:r>
                      <a:endParaRPr lang="zh-CN" altLang="en-US" sz="14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企业微站、内容媒体、微店、客服</a:t>
                      </a:r>
                      <a:endParaRPr lang="zh-CN" altLang="en-US" sz="14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生活服务类场景小应用及作为平台入口的一种延伸</a:t>
                      </a:r>
                      <a:endParaRPr lang="zh-CN" altLang="en-US" sz="14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23094226"/>
                  </a:ext>
                </a:extLst>
              </a:tr>
              <a:tr h="7505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effectLst/>
                        </a:rPr>
                        <a:t>不太适用于</a:t>
                      </a:r>
                      <a:endParaRPr lang="zh-CN" altLang="en-US" sz="16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chemeClr val="bg1"/>
                          </a:solidFill>
                          <a:effectLst/>
                        </a:rPr>
                        <a:t>无</a:t>
                      </a:r>
                      <a:endParaRPr lang="zh-CN" altLang="en-US" sz="14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强交互实时通讯类。如：直播、游戏、金融等体验不佳</a:t>
                      </a:r>
                      <a:endParaRPr lang="zh-CN" altLang="en-US" sz="14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大而全的应用：平台级产品</a:t>
                      </a:r>
                    </a:p>
                    <a:p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不可开发直播、游戏、测试类产品</a:t>
                      </a:r>
                      <a:endParaRPr lang="zh-CN" altLang="en-US" sz="14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98142895"/>
                  </a:ext>
                </a:extLst>
              </a:tr>
              <a:tr h="7505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effectLst/>
                        </a:rPr>
                        <a:t>包含功能点</a:t>
                      </a:r>
                      <a:endParaRPr lang="zh-CN" altLang="en-US" sz="16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所有功能</a:t>
                      </a:r>
                      <a:endParaRPr lang="zh-CN" altLang="en-US" sz="14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</a:rPr>
                        <a:t>H5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能达到的功能及公众号自身开放的部分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</a:rPr>
                        <a:t>JSSD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功能，如支付、定位、扫码等</a:t>
                      </a:r>
                      <a:endParaRPr lang="zh-CN" altLang="en-US" sz="14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微信规定的小程序所支持的组件及接口</a:t>
                      </a:r>
                      <a:endParaRPr lang="zh-CN" altLang="en-US" sz="14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8156139"/>
                  </a:ext>
                </a:extLst>
              </a:tr>
              <a:tr h="7505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effectLst/>
                        </a:rPr>
                        <a:t>功能局限</a:t>
                      </a:r>
                      <a:endParaRPr lang="zh-CN" altLang="en-US" sz="16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无</a:t>
                      </a:r>
                      <a:endParaRPr lang="zh-CN" altLang="en-US" sz="14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对于调用手机设备的功能有局限</a:t>
                      </a:r>
                      <a:endParaRPr lang="zh-CN" altLang="en-US" sz="14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依赖小程序的开放功能，无法开发尚不支持的功能</a:t>
                      </a:r>
                      <a:endParaRPr lang="zh-CN" altLang="en-US" sz="14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108000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6496556"/>
                  </a:ext>
                </a:extLst>
              </a:tr>
            </a:tbl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711BA61E-9F82-458F-A575-F984D116663E}"/>
              </a:ext>
            </a:extLst>
          </p:cNvPr>
          <p:cNvGrpSpPr/>
          <p:nvPr/>
        </p:nvGrpSpPr>
        <p:grpSpPr>
          <a:xfrm>
            <a:off x="817960" y="2222832"/>
            <a:ext cx="2658547" cy="1172266"/>
            <a:chOff x="4793060" y="1511632"/>
            <a:chExt cx="2658547" cy="117226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xmlns="" id="{C29889C6-EAE5-4E42-A67B-F6473F9D9D5A}"/>
                </a:ext>
              </a:extLst>
            </p:cNvPr>
            <p:cNvGrpSpPr/>
            <p:nvPr/>
          </p:nvGrpSpPr>
          <p:grpSpPr>
            <a:xfrm>
              <a:off x="5737108" y="1511632"/>
              <a:ext cx="1714499" cy="1172266"/>
              <a:chOff x="5718622" y="1552089"/>
              <a:chExt cx="1371880" cy="1172266"/>
            </a:xfrm>
          </p:grpSpPr>
          <p:sp>
            <p:nvSpPr>
              <p:cNvPr id="25" name="íşḻîḓê">
                <a:extLst>
                  <a:ext uri="{FF2B5EF4-FFF2-40B4-BE49-F238E27FC236}">
                    <a16:creationId xmlns:a16="http://schemas.microsoft.com/office/drawing/2014/main" xmlns="" id="{446BCAAD-DC09-4053-AAE9-6E8B6391E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8622" y="1903228"/>
                <a:ext cx="1371880" cy="821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latin typeface="+mn-ea"/>
                  </a:rPr>
                  <a:t>应用场景单一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latin typeface="+mn-ea"/>
                  </a:rPr>
                  <a:t>入口相对较深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latin typeface="+mn-ea"/>
                  </a:rPr>
                  <a:t>用于信息展示与营销</a:t>
                </a:r>
              </a:p>
            </p:txBody>
          </p:sp>
          <p:sp>
            <p:nvSpPr>
              <p:cNvPr id="26" name="íśḻíḑè">
                <a:extLst>
                  <a:ext uri="{FF2B5EF4-FFF2-40B4-BE49-F238E27FC236}">
                    <a16:creationId xmlns:a16="http://schemas.microsoft.com/office/drawing/2014/main" xmlns="" id="{83C540FB-1636-4C03-9142-ECA00040EC9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720298" y="1552089"/>
                <a:ext cx="963319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b="1" dirty="0">
                    <a:solidFill>
                      <a:schemeClr val="accent1"/>
                    </a:solidFill>
                    <a:latin typeface="+mn-ea"/>
                  </a:rPr>
                  <a:t>公众号</a:t>
                </a: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xmlns="" id="{4A6FEF7A-70EF-4105-88A0-AE68A922818B}"/>
                </a:ext>
              </a:extLst>
            </p:cNvPr>
            <p:cNvGrpSpPr/>
            <p:nvPr/>
          </p:nvGrpSpPr>
          <p:grpSpPr>
            <a:xfrm>
              <a:off x="4793060" y="1569223"/>
              <a:ext cx="828134" cy="828134"/>
              <a:chOff x="2711501" y="3429000"/>
              <a:chExt cx="828134" cy="828134"/>
            </a:xfrm>
          </p:grpSpPr>
          <p:sp>
            <p:nvSpPr>
              <p:cNvPr id="23" name="ï$ḷíḋê">
                <a:extLst>
                  <a:ext uri="{FF2B5EF4-FFF2-40B4-BE49-F238E27FC236}">
                    <a16:creationId xmlns:a16="http://schemas.microsoft.com/office/drawing/2014/main" xmlns="" id="{09C21C76-5ED0-4F39-BBFF-9AA45E0999FD}"/>
                  </a:ext>
                </a:extLst>
              </p:cNvPr>
              <p:cNvSpPr/>
              <p:nvPr/>
            </p:nvSpPr>
            <p:spPr>
              <a:xfrm>
                <a:off x="2711501" y="3429000"/>
                <a:ext cx="828134" cy="82813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+mn-ea"/>
                </a:endParaRPr>
              </a:p>
            </p:txBody>
          </p:sp>
          <p:sp>
            <p:nvSpPr>
              <p:cNvPr id="24" name="ïs1iḓê">
                <a:extLst>
                  <a:ext uri="{FF2B5EF4-FFF2-40B4-BE49-F238E27FC236}">
                    <a16:creationId xmlns:a16="http://schemas.microsoft.com/office/drawing/2014/main" xmlns="" id="{7722F67E-596C-4F33-AE55-A23271CD5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5202" y="3597070"/>
                <a:ext cx="428641" cy="504056"/>
              </a:xfrm>
              <a:custGeom>
                <a:avLst/>
                <a:gdLst>
                  <a:gd name="connsiteX0" fmla="*/ 385958 w 514986"/>
                  <a:gd name="connsiteY0" fmla="*/ 208450 h 605592"/>
                  <a:gd name="connsiteX1" fmla="*/ 425087 w 514986"/>
                  <a:gd name="connsiteY1" fmla="*/ 247402 h 605592"/>
                  <a:gd name="connsiteX2" fmla="*/ 385958 w 514986"/>
                  <a:gd name="connsiteY2" fmla="*/ 286354 h 605592"/>
                  <a:gd name="connsiteX3" fmla="*/ 346829 w 514986"/>
                  <a:gd name="connsiteY3" fmla="*/ 247402 h 605592"/>
                  <a:gd name="connsiteX4" fmla="*/ 385958 w 514986"/>
                  <a:gd name="connsiteY4" fmla="*/ 208450 h 605592"/>
                  <a:gd name="connsiteX5" fmla="*/ 257458 w 514986"/>
                  <a:gd name="connsiteY5" fmla="*/ 208450 h 605592"/>
                  <a:gd name="connsiteX6" fmla="*/ 296587 w 514986"/>
                  <a:gd name="connsiteY6" fmla="*/ 247402 h 605592"/>
                  <a:gd name="connsiteX7" fmla="*/ 257458 w 514986"/>
                  <a:gd name="connsiteY7" fmla="*/ 286354 h 605592"/>
                  <a:gd name="connsiteX8" fmla="*/ 218329 w 514986"/>
                  <a:gd name="connsiteY8" fmla="*/ 247402 h 605592"/>
                  <a:gd name="connsiteX9" fmla="*/ 257458 w 514986"/>
                  <a:gd name="connsiteY9" fmla="*/ 208450 h 605592"/>
                  <a:gd name="connsiteX10" fmla="*/ 128959 w 514986"/>
                  <a:gd name="connsiteY10" fmla="*/ 208450 h 605592"/>
                  <a:gd name="connsiteX11" fmla="*/ 168088 w 514986"/>
                  <a:gd name="connsiteY11" fmla="*/ 247402 h 605592"/>
                  <a:gd name="connsiteX12" fmla="*/ 128959 w 514986"/>
                  <a:gd name="connsiteY12" fmla="*/ 286354 h 605592"/>
                  <a:gd name="connsiteX13" fmla="*/ 89830 w 514986"/>
                  <a:gd name="connsiteY13" fmla="*/ 247402 h 605592"/>
                  <a:gd name="connsiteX14" fmla="*/ 128959 w 514986"/>
                  <a:gd name="connsiteY14" fmla="*/ 208450 h 605592"/>
                  <a:gd name="connsiteX15" fmla="*/ 257539 w 514986"/>
                  <a:gd name="connsiteY15" fmla="*/ 37820 h 605592"/>
                  <a:gd name="connsiteX16" fmla="*/ 37972 w 514986"/>
                  <a:gd name="connsiteY16" fmla="*/ 256216 h 605592"/>
                  <a:gd name="connsiteX17" fmla="*/ 127098 w 514986"/>
                  <a:gd name="connsiteY17" fmla="*/ 431599 h 605592"/>
                  <a:gd name="connsiteX18" fmla="*/ 134804 w 514986"/>
                  <a:gd name="connsiteY18" fmla="*/ 437254 h 605592"/>
                  <a:gd name="connsiteX19" fmla="*/ 134804 w 514986"/>
                  <a:gd name="connsiteY19" fmla="*/ 526985 h 605592"/>
                  <a:gd name="connsiteX20" fmla="*/ 207777 w 514986"/>
                  <a:gd name="connsiteY20" fmla="*/ 468956 h 605592"/>
                  <a:gd name="connsiteX21" fmla="*/ 216318 w 514986"/>
                  <a:gd name="connsiteY21" fmla="*/ 470532 h 605592"/>
                  <a:gd name="connsiteX22" fmla="*/ 257539 w 514986"/>
                  <a:gd name="connsiteY22" fmla="*/ 474518 h 605592"/>
                  <a:gd name="connsiteX23" fmla="*/ 477107 w 514986"/>
                  <a:gd name="connsiteY23" fmla="*/ 256216 h 605592"/>
                  <a:gd name="connsiteX24" fmla="*/ 257539 w 514986"/>
                  <a:gd name="connsiteY24" fmla="*/ 37820 h 605592"/>
                  <a:gd name="connsiteX25" fmla="*/ 257539 w 514986"/>
                  <a:gd name="connsiteY25" fmla="*/ 0 h 605592"/>
                  <a:gd name="connsiteX26" fmla="*/ 514986 w 514986"/>
                  <a:gd name="connsiteY26" fmla="*/ 256216 h 605592"/>
                  <a:gd name="connsiteX27" fmla="*/ 257539 w 514986"/>
                  <a:gd name="connsiteY27" fmla="*/ 512431 h 605592"/>
                  <a:gd name="connsiteX28" fmla="*/ 217989 w 514986"/>
                  <a:gd name="connsiteY28" fmla="*/ 509280 h 605592"/>
                  <a:gd name="connsiteX29" fmla="*/ 96925 w 514986"/>
                  <a:gd name="connsiteY29" fmla="*/ 605592 h 605592"/>
                  <a:gd name="connsiteX30" fmla="*/ 96925 w 514986"/>
                  <a:gd name="connsiteY30" fmla="*/ 456164 h 605592"/>
                  <a:gd name="connsiteX31" fmla="*/ 0 w 514986"/>
                  <a:gd name="connsiteY31" fmla="*/ 256216 h 605592"/>
                  <a:gd name="connsiteX32" fmla="*/ 257539 w 514986"/>
                  <a:gd name="connsiteY32" fmla="*/ 0 h 605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14986" h="605592">
                    <a:moveTo>
                      <a:pt x="385958" y="208450"/>
                    </a:moveTo>
                    <a:cubicBezTo>
                      <a:pt x="407568" y="208450"/>
                      <a:pt x="425087" y="225889"/>
                      <a:pt x="425087" y="247402"/>
                    </a:cubicBezTo>
                    <a:cubicBezTo>
                      <a:pt x="425087" y="268915"/>
                      <a:pt x="407568" y="286354"/>
                      <a:pt x="385958" y="286354"/>
                    </a:cubicBezTo>
                    <a:cubicBezTo>
                      <a:pt x="364348" y="286354"/>
                      <a:pt x="346829" y="268915"/>
                      <a:pt x="346829" y="247402"/>
                    </a:cubicBezTo>
                    <a:cubicBezTo>
                      <a:pt x="346829" y="225889"/>
                      <a:pt x="364348" y="208450"/>
                      <a:pt x="385958" y="208450"/>
                    </a:cubicBezTo>
                    <a:close/>
                    <a:moveTo>
                      <a:pt x="257458" y="208450"/>
                    </a:moveTo>
                    <a:cubicBezTo>
                      <a:pt x="279068" y="208450"/>
                      <a:pt x="296587" y="225889"/>
                      <a:pt x="296587" y="247402"/>
                    </a:cubicBezTo>
                    <a:cubicBezTo>
                      <a:pt x="296587" y="268915"/>
                      <a:pt x="279068" y="286354"/>
                      <a:pt x="257458" y="286354"/>
                    </a:cubicBezTo>
                    <a:cubicBezTo>
                      <a:pt x="235848" y="286354"/>
                      <a:pt x="218329" y="268915"/>
                      <a:pt x="218329" y="247402"/>
                    </a:cubicBezTo>
                    <a:cubicBezTo>
                      <a:pt x="218329" y="225889"/>
                      <a:pt x="235848" y="208450"/>
                      <a:pt x="257458" y="208450"/>
                    </a:cubicBezTo>
                    <a:close/>
                    <a:moveTo>
                      <a:pt x="128959" y="208450"/>
                    </a:moveTo>
                    <a:cubicBezTo>
                      <a:pt x="150569" y="208450"/>
                      <a:pt x="168088" y="225889"/>
                      <a:pt x="168088" y="247402"/>
                    </a:cubicBezTo>
                    <a:cubicBezTo>
                      <a:pt x="168088" y="268915"/>
                      <a:pt x="150569" y="286354"/>
                      <a:pt x="128959" y="286354"/>
                    </a:cubicBezTo>
                    <a:cubicBezTo>
                      <a:pt x="107349" y="286354"/>
                      <a:pt x="89830" y="268915"/>
                      <a:pt x="89830" y="247402"/>
                    </a:cubicBezTo>
                    <a:cubicBezTo>
                      <a:pt x="89830" y="225889"/>
                      <a:pt x="107349" y="208450"/>
                      <a:pt x="128959" y="208450"/>
                    </a:cubicBezTo>
                    <a:close/>
                    <a:moveTo>
                      <a:pt x="257539" y="37820"/>
                    </a:moveTo>
                    <a:cubicBezTo>
                      <a:pt x="136475" y="37820"/>
                      <a:pt x="37972" y="135802"/>
                      <a:pt x="37972" y="256216"/>
                    </a:cubicBezTo>
                    <a:cubicBezTo>
                      <a:pt x="37972" y="325831"/>
                      <a:pt x="70466" y="389793"/>
                      <a:pt x="127098" y="431599"/>
                    </a:cubicBezTo>
                    <a:lnTo>
                      <a:pt x="134804" y="437254"/>
                    </a:lnTo>
                    <a:lnTo>
                      <a:pt x="134804" y="526985"/>
                    </a:lnTo>
                    <a:lnTo>
                      <a:pt x="207777" y="468956"/>
                    </a:lnTo>
                    <a:lnTo>
                      <a:pt x="216318" y="470532"/>
                    </a:lnTo>
                    <a:cubicBezTo>
                      <a:pt x="230337" y="473220"/>
                      <a:pt x="244170" y="474518"/>
                      <a:pt x="257539" y="474518"/>
                    </a:cubicBezTo>
                    <a:cubicBezTo>
                      <a:pt x="378604" y="474518"/>
                      <a:pt x="477107" y="376630"/>
                      <a:pt x="477107" y="256216"/>
                    </a:cubicBezTo>
                    <a:cubicBezTo>
                      <a:pt x="477107" y="135802"/>
                      <a:pt x="378604" y="37820"/>
                      <a:pt x="257539" y="37820"/>
                    </a:cubicBezTo>
                    <a:close/>
                    <a:moveTo>
                      <a:pt x="257539" y="0"/>
                    </a:moveTo>
                    <a:cubicBezTo>
                      <a:pt x="399493" y="0"/>
                      <a:pt x="514986" y="114945"/>
                      <a:pt x="514986" y="256216"/>
                    </a:cubicBezTo>
                    <a:cubicBezTo>
                      <a:pt x="514986" y="397487"/>
                      <a:pt x="399493" y="512431"/>
                      <a:pt x="257539" y="512431"/>
                    </a:cubicBezTo>
                    <a:cubicBezTo>
                      <a:pt x="244634" y="512431"/>
                      <a:pt x="231358" y="511319"/>
                      <a:pt x="217989" y="509280"/>
                    </a:cubicBezTo>
                    <a:lnTo>
                      <a:pt x="96925" y="605592"/>
                    </a:lnTo>
                    <a:lnTo>
                      <a:pt x="96925" y="456164"/>
                    </a:lnTo>
                    <a:cubicBezTo>
                      <a:pt x="35186" y="407127"/>
                      <a:pt x="0" y="334823"/>
                      <a:pt x="0" y="256216"/>
                    </a:cubicBezTo>
                    <a:cubicBezTo>
                      <a:pt x="0" y="114945"/>
                      <a:pt x="115493" y="0"/>
                      <a:pt x="2575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>
                  <a:latin typeface="+mn-ea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5A30C426-8B9F-4299-B0E9-4699C2CFDA2A}"/>
              </a:ext>
            </a:extLst>
          </p:cNvPr>
          <p:cNvGrpSpPr/>
          <p:nvPr/>
        </p:nvGrpSpPr>
        <p:grpSpPr>
          <a:xfrm>
            <a:off x="806514" y="4721698"/>
            <a:ext cx="3290481" cy="1054608"/>
            <a:chOff x="4807014" y="5232515"/>
            <a:chExt cx="3290481" cy="1054608"/>
          </a:xfrm>
        </p:grpSpPr>
        <p:grpSp>
          <p:nvGrpSpPr>
            <p:cNvPr id="28" name="îSľïdê">
              <a:extLst>
                <a:ext uri="{FF2B5EF4-FFF2-40B4-BE49-F238E27FC236}">
                  <a16:creationId xmlns:a16="http://schemas.microsoft.com/office/drawing/2014/main" xmlns="" id="{1BC63C3E-9362-4E29-A602-A2E0CD28C3D9}"/>
                </a:ext>
              </a:extLst>
            </p:cNvPr>
            <p:cNvGrpSpPr/>
            <p:nvPr/>
          </p:nvGrpSpPr>
          <p:grpSpPr>
            <a:xfrm>
              <a:off x="5751711" y="5232515"/>
              <a:ext cx="2345784" cy="1054608"/>
              <a:chOff x="6273525" y="4368169"/>
              <a:chExt cx="2345784" cy="1054608"/>
            </a:xfrm>
          </p:grpSpPr>
          <p:sp>
            <p:nvSpPr>
              <p:cNvPr id="32" name="îSļiḍè">
                <a:extLst>
                  <a:ext uri="{FF2B5EF4-FFF2-40B4-BE49-F238E27FC236}">
                    <a16:creationId xmlns:a16="http://schemas.microsoft.com/office/drawing/2014/main" xmlns="" id="{C7AE9D6B-FBC1-45A7-ADC1-BFB9D7DE3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2200" y="4719308"/>
                <a:ext cx="2307109" cy="703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latin typeface="+mn-ea"/>
                  </a:rPr>
                  <a:t>成本高，功能强，开发周期长</a:t>
                </a:r>
                <a:endParaRPr lang="en-US" altLang="zh-CN" sz="12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latin typeface="+mn-ea"/>
                  </a:rPr>
                  <a:t>维护难，</a:t>
                </a:r>
                <a:r>
                  <a:rPr lang="en-US" altLang="zh-CN" sz="1200" dirty="0">
                    <a:latin typeface="+mn-ea"/>
                  </a:rPr>
                  <a:t>APP</a:t>
                </a:r>
                <a:r>
                  <a:rPr lang="zh-CN" altLang="en-US" sz="1200" dirty="0">
                    <a:latin typeface="+mn-ea"/>
                  </a:rPr>
                  <a:t>生态已饱和</a:t>
                </a:r>
                <a:endParaRPr lang="en-US" altLang="zh-CN" sz="12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latin typeface="+mn-ea"/>
                  </a:rPr>
                  <a:t>下载安装获客成本高</a:t>
                </a:r>
              </a:p>
            </p:txBody>
          </p:sp>
          <p:sp>
            <p:nvSpPr>
              <p:cNvPr id="33" name="iṩ1íḑe">
                <a:extLst>
                  <a:ext uri="{FF2B5EF4-FFF2-40B4-BE49-F238E27FC236}">
                    <a16:creationId xmlns:a16="http://schemas.microsoft.com/office/drawing/2014/main" xmlns="" id="{B94F31D5-1C60-4405-9A0B-1B44BDE2ABB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273525" y="4368169"/>
                <a:ext cx="2119518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b="1" dirty="0">
                    <a:solidFill>
                      <a:srgbClr val="57C2FD"/>
                    </a:solidFill>
                    <a:latin typeface="+mn-ea"/>
                  </a:rPr>
                  <a:t>APP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xmlns="" id="{2D280835-742E-47AE-9FD4-351F50A1E00E}"/>
                </a:ext>
              </a:extLst>
            </p:cNvPr>
            <p:cNvGrpSpPr/>
            <p:nvPr/>
          </p:nvGrpSpPr>
          <p:grpSpPr>
            <a:xfrm>
              <a:off x="4807014" y="5312148"/>
              <a:ext cx="828134" cy="828134"/>
              <a:chOff x="8509336" y="3429000"/>
              <a:chExt cx="828134" cy="828134"/>
            </a:xfrm>
          </p:grpSpPr>
          <p:sp>
            <p:nvSpPr>
              <p:cNvPr id="30" name="îSḷiďè">
                <a:extLst>
                  <a:ext uri="{FF2B5EF4-FFF2-40B4-BE49-F238E27FC236}">
                    <a16:creationId xmlns:a16="http://schemas.microsoft.com/office/drawing/2014/main" xmlns="" id="{6D39C9DE-A1AC-4543-B607-3B98801E0CCB}"/>
                  </a:ext>
                </a:extLst>
              </p:cNvPr>
              <p:cNvSpPr/>
              <p:nvPr/>
            </p:nvSpPr>
            <p:spPr>
              <a:xfrm>
                <a:off x="8509336" y="3429000"/>
                <a:ext cx="828134" cy="82813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+mn-ea"/>
                </a:endParaRPr>
              </a:p>
            </p:txBody>
          </p:sp>
          <p:sp>
            <p:nvSpPr>
              <p:cNvPr id="31" name="îśḻîḋé">
                <a:extLst>
                  <a:ext uri="{FF2B5EF4-FFF2-40B4-BE49-F238E27FC236}">
                    <a16:creationId xmlns:a16="http://schemas.microsoft.com/office/drawing/2014/main" xmlns="" id="{DCF1134F-2620-4059-85CE-F50897C2F1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9871" y="3591039"/>
                <a:ext cx="447065" cy="504056"/>
              </a:xfrm>
              <a:custGeom>
                <a:avLst/>
                <a:gdLst>
                  <a:gd name="connsiteX0" fmla="*/ 72469 w 538061"/>
                  <a:gd name="connsiteY0" fmla="*/ 461844 h 606651"/>
                  <a:gd name="connsiteX1" fmla="*/ 72469 w 538061"/>
                  <a:gd name="connsiteY1" fmla="*/ 576418 h 606651"/>
                  <a:gd name="connsiteX2" fmla="*/ 465592 w 538061"/>
                  <a:gd name="connsiteY2" fmla="*/ 576418 h 606651"/>
                  <a:gd name="connsiteX3" fmla="*/ 465592 w 538061"/>
                  <a:gd name="connsiteY3" fmla="*/ 461844 h 606651"/>
                  <a:gd name="connsiteX4" fmla="*/ 115587 w 538061"/>
                  <a:gd name="connsiteY4" fmla="*/ 276828 h 606651"/>
                  <a:gd name="connsiteX5" fmla="*/ 116166 w 538061"/>
                  <a:gd name="connsiteY5" fmla="*/ 276828 h 606651"/>
                  <a:gd name="connsiteX6" fmla="*/ 125350 w 538061"/>
                  <a:gd name="connsiteY6" fmla="*/ 311935 h 606651"/>
                  <a:gd name="connsiteX7" fmla="*/ 136685 w 538061"/>
                  <a:gd name="connsiteY7" fmla="*/ 350428 h 606651"/>
                  <a:gd name="connsiteX8" fmla="*/ 96392 w 538061"/>
                  <a:gd name="connsiteY8" fmla="*/ 350428 h 606651"/>
                  <a:gd name="connsiteX9" fmla="*/ 107230 w 538061"/>
                  <a:gd name="connsiteY9" fmla="*/ 311935 h 606651"/>
                  <a:gd name="connsiteX10" fmla="*/ 115587 w 538061"/>
                  <a:gd name="connsiteY10" fmla="*/ 276828 h 606651"/>
                  <a:gd name="connsiteX11" fmla="*/ 439885 w 538061"/>
                  <a:gd name="connsiteY11" fmla="*/ 275840 h 606651"/>
                  <a:gd name="connsiteX12" fmla="*/ 472012 w 538061"/>
                  <a:gd name="connsiteY12" fmla="*/ 302509 h 606651"/>
                  <a:gd name="connsiteX13" fmla="*/ 436573 w 538061"/>
                  <a:gd name="connsiteY13" fmla="*/ 332151 h 606651"/>
                  <a:gd name="connsiteX14" fmla="*/ 422828 w 538061"/>
                  <a:gd name="connsiteY14" fmla="*/ 331078 h 606651"/>
                  <a:gd name="connsiteX15" fmla="*/ 422828 w 538061"/>
                  <a:gd name="connsiteY15" fmla="*/ 277409 h 606651"/>
                  <a:gd name="connsiteX16" fmla="*/ 439885 w 538061"/>
                  <a:gd name="connsiteY16" fmla="*/ 275840 h 606651"/>
                  <a:gd name="connsiteX17" fmla="*/ 282935 w 538061"/>
                  <a:gd name="connsiteY17" fmla="*/ 275840 h 606651"/>
                  <a:gd name="connsiteX18" fmla="*/ 315145 w 538061"/>
                  <a:gd name="connsiteY18" fmla="*/ 302509 h 606651"/>
                  <a:gd name="connsiteX19" fmla="*/ 279706 w 538061"/>
                  <a:gd name="connsiteY19" fmla="*/ 332151 h 606651"/>
                  <a:gd name="connsiteX20" fmla="*/ 265961 w 538061"/>
                  <a:gd name="connsiteY20" fmla="*/ 331078 h 606651"/>
                  <a:gd name="connsiteX21" fmla="*/ 265961 w 538061"/>
                  <a:gd name="connsiteY21" fmla="*/ 277409 h 606651"/>
                  <a:gd name="connsiteX22" fmla="*/ 282935 w 538061"/>
                  <a:gd name="connsiteY22" fmla="*/ 275840 h 606651"/>
                  <a:gd name="connsiteX23" fmla="*/ 90504 w 538061"/>
                  <a:gd name="connsiteY23" fmla="*/ 246163 h 606651"/>
                  <a:gd name="connsiteX24" fmla="*/ 34828 w 538061"/>
                  <a:gd name="connsiteY24" fmla="*/ 427811 h 606651"/>
                  <a:gd name="connsiteX25" fmla="*/ 77516 w 538061"/>
                  <a:gd name="connsiteY25" fmla="*/ 427811 h 606651"/>
                  <a:gd name="connsiteX26" fmla="*/ 90504 w 538061"/>
                  <a:gd name="connsiteY26" fmla="*/ 381222 h 606651"/>
                  <a:gd name="connsiteX27" fmla="*/ 142622 w 538061"/>
                  <a:gd name="connsiteY27" fmla="*/ 381222 h 606651"/>
                  <a:gd name="connsiteX28" fmla="*/ 156603 w 538061"/>
                  <a:gd name="connsiteY28" fmla="*/ 427811 h 606651"/>
                  <a:gd name="connsiteX29" fmla="*/ 200863 w 538061"/>
                  <a:gd name="connsiteY29" fmla="*/ 427811 h 606651"/>
                  <a:gd name="connsiteX30" fmla="*/ 144442 w 538061"/>
                  <a:gd name="connsiteY30" fmla="*/ 246163 h 606651"/>
                  <a:gd name="connsiteX31" fmla="*/ 437630 w 538061"/>
                  <a:gd name="connsiteY31" fmla="*/ 244759 h 606651"/>
                  <a:gd name="connsiteX32" fmla="*/ 382036 w 538061"/>
                  <a:gd name="connsiteY32" fmla="*/ 248558 h 606651"/>
                  <a:gd name="connsiteX33" fmla="*/ 382036 w 538061"/>
                  <a:gd name="connsiteY33" fmla="*/ 427811 h 606651"/>
                  <a:gd name="connsiteX34" fmla="*/ 422821 w 538061"/>
                  <a:gd name="connsiteY34" fmla="*/ 427811 h 606651"/>
                  <a:gd name="connsiteX35" fmla="*/ 422821 w 538061"/>
                  <a:gd name="connsiteY35" fmla="*/ 362884 h 606651"/>
                  <a:gd name="connsiteX36" fmla="*/ 436885 w 538061"/>
                  <a:gd name="connsiteY36" fmla="*/ 363710 h 606651"/>
                  <a:gd name="connsiteX37" fmla="*/ 495953 w 538061"/>
                  <a:gd name="connsiteY37" fmla="*/ 344545 h 606651"/>
                  <a:gd name="connsiteX38" fmla="*/ 512747 w 538061"/>
                  <a:gd name="connsiteY38" fmla="*/ 301343 h 606651"/>
                  <a:gd name="connsiteX39" fmla="*/ 493306 w 538061"/>
                  <a:gd name="connsiteY39" fmla="*/ 259297 h 606651"/>
                  <a:gd name="connsiteX40" fmla="*/ 437630 w 538061"/>
                  <a:gd name="connsiteY40" fmla="*/ 244759 h 606651"/>
                  <a:gd name="connsiteX41" fmla="*/ 280778 w 538061"/>
                  <a:gd name="connsiteY41" fmla="*/ 244759 h 606651"/>
                  <a:gd name="connsiteX42" fmla="*/ 225185 w 538061"/>
                  <a:gd name="connsiteY42" fmla="*/ 248558 h 606651"/>
                  <a:gd name="connsiteX43" fmla="*/ 225185 w 538061"/>
                  <a:gd name="connsiteY43" fmla="*/ 427811 h 606651"/>
                  <a:gd name="connsiteX44" fmla="*/ 265969 w 538061"/>
                  <a:gd name="connsiteY44" fmla="*/ 427811 h 606651"/>
                  <a:gd name="connsiteX45" fmla="*/ 265969 w 538061"/>
                  <a:gd name="connsiteY45" fmla="*/ 362884 h 606651"/>
                  <a:gd name="connsiteX46" fmla="*/ 280033 w 538061"/>
                  <a:gd name="connsiteY46" fmla="*/ 363710 h 606651"/>
                  <a:gd name="connsiteX47" fmla="*/ 339101 w 538061"/>
                  <a:gd name="connsiteY47" fmla="*/ 344545 h 606651"/>
                  <a:gd name="connsiteX48" fmla="*/ 355894 w 538061"/>
                  <a:gd name="connsiteY48" fmla="*/ 301426 h 606651"/>
                  <a:gd name="connsiteX49" fmla="*/ 336453 w 538061"/>
                  <a:gd name="connsiteY49" fmla="*/ 259297 h 606651"/>
                  <a:gd name="connsiteX50" fmla="*/ 280778 w 538061"/>
                  <a:gd name="connsiteY50" fmla="*/ 244759 h 606651"/>
                  <a:gd name="connsiteX51" fmla="*/ 72469 w 538061"/>
                  <a:gd name="connsiteY51" fmla="*/ 23790 h 606651"/>
                  <a:gd name="connsiteX52" fmla="*/ 72469 w 538061"/>
                  <a:gd name="connsiteY52" fmla="*/ 217003 h 606651"/>
                  <a:gd name="connsiteX53" fmla="*/ 465592 w 538061"/>
                  <a:gd name="connsiteY53" fmla="*/ 217003 h 606651"/>
                  <a:gd name="connsiteX54" fmla="*/ 465592 w 538061"/>
                  <a:gd name="connsiteY54" fmla="*/ 157363 h 606651"/>
                  <a:gd name="connsiteX55" fmla="*/ 360362 w 538061"/>
                  <a:gd name="connsiteY55" fmla="*/ 157363 h 606651"/>
                  <a:gd name="connsiteX56" fmla="*/ 348449 w 538061"/>
                  <a:gd name="connsiteY56" fmla="*/ 145467 h 606651"/>
                  <a:gd name="connsiteX57" fmla="*/ 348449 w 538061"/>
                  <a:gd name="connsiteY57" fmla="*/ 23790 h 606651"/>
                  <a:gd name="connsiteX58" fmla="*/ 72469 w 538061"/>
                  <a:gd name="connsiteY58" fmla="*/ 0 h 606651"/>
                  <a:gd name="connsiteX59" fmla="*/ 360362 w 538061"/>
                  <a:gd name="connsiteY59" fmla="*/ 0 h 606651"/>
                  <a:gd name="connsiteX60" fmla="*/ 363092 w 538061"/>
                  <a:gd name="connsiteY60" fmla="*/ 330 h 606651"/>
                  <a:gd name="connsiteX61" fmla="*/ 363753 w 538061"/>
                  <a:gd name="connsiteY61" fmla="*/ 578 h 606651"/>
                  <a:gd name="connsiteX62" fmla="*/ 366070 w 538061"/>
                  <a:gd name="connsiteY62" fmla="*/ 1569 h 606651"/>
                  <a:gd name="connsiteX63" fmla="*/ 366897 w 538061"/>
                  <a:gd name="connsiteY63" fmla="*/ 1983 h 606651"/>
                  <a:gd name="connsiteX64" fmla="*/ 369214 w 538061"/>
                  <a:gd name="connsiteY64" fmla="*/ 3965 h 606651"/>
                  <a:gd name="connsiteX65" fmla="*/ 369296 w 538061"/>
                  <a:gd name="connsiteY65" fmla="*/ 4048 h 606651"/>
                  <a:gd name="connsiteX66" fmla="*/ 486439 w 538061"/>
                  <a:gd name="connsiteY66" fmla="*/ 137703 h 606651"/>
                  <a:gd name="connsiteX67" fmla="*/ 489252 w 538061"/>
                  <a:gd name="connsiteY67" fmla="*/ 145385 h 606651"/>
                  <a:gd name="connsiteX68" fmla="*/ 489417 w 538061"/>
                  <a:gd name="connsiteY68" fmla="*/ 146706 h 606651"/>
                  <a:gd name="connsiteX69" fmla="*/ 489417 w 538061"/>
                  <a:gd name="connsiteY69" fmla="*/ 217003 h 606651"/>
                  <a:gd name="connsiteX70" fmla="*/ 503977 w 538061"/>
                  <a:gd name="connsiteY70" fmla="*/ 217003 h 606651"/>
                  <a:gd name="connsiteX71" fmla="*/ 538061 w 538061"/>
                  <a:gd name="connsiteY71" fmla="*/ 250954 h 606651"/>
                  <a:gd name="connsiteX72" fmla="*/ 538061 w 538061"/>
                  <a:gd name="connsiteY72" fmla="*/ 427811 h 606651"/>
                  <a:gd name="connsiteX73" fmla="*/ 503977 w 538061"/>
                  <a:gd name="connsiteY73" fmla="*/ 461844 h 606651"/>
                  <a:gd name="connsiteX74" fmla="*/ 489417 w 538061"/>
                  <a:gd name="connsiteY74" fmla="*/ 461844 h 606651"/>
                  <a:gd name="connsiteX75" fmla="*/ 489417 w 538061"/>
                  <a:gd name="connsiteY75" fmla="*/ 582861 h 606651"/>
                  <a:gd name="connsiteX76" fmla="*/ 465592 w 538061"/>
                  <a:gd name="connsiteY76" fmla="*/ 606651 h 606651"/>
                  <a:gd name="connsiteX77" fmla="*/ 72469 w 538061"/>
                  <a:gd name="connsiteY77" fmla="*/ 606651 h 606651"/>
                  <a:gd name="connsiteX78" fmla="*/ 48644 w 538061"/>
                  <a:gd name="connsiteY78" fmla="*/ 582861 h 606651"/>
                  <a:gd name="connsiteX79" fmla="*/ 48644 w 538061"/>
                  <a:gd name="connsiteY79" fmla="*/ 461844 h 606651"/>
                  <a:gd name="connsiteX80" fmla="*/ 34084 w 538061"/>
                  <a:gd name="connsiteY80" fmla="*/ 461844 h 606651"/>
                  <a:gd name="connsiteX81" fmla="*/ 0 w 538061"/>
                  <a:gd name="connsiteY81" fmla="*/ 427811 h 606651"/>
                  <a:gd name="connsiteX82" fmla="*/ 0 w 538061"/>
                  <a:gd name="connsiteY82" fmla="*/ 250954 h 606651"/>
                  <a:gd name="connsiteX83" fmla="*/ 34084 w 538061"/>
                  <a:gd name="connsiteY83" fmla="*/ 217003 h 606651"/>
                  <a:gd name="connsiteX84" fmla="*/ 48644 w 538061"/>
                  <a:gd name="connsiteY84" fmla="*/ 217003 h 606651"/>
                  <a:gd name="connsiteX85" fmla="*/ 48644 w 538061"/>
                  <a:gd name="connsiteY85" fmla="*/ 23790 h 606651"/>
                  <a:gd name="connsiteX86" fmla="*/ 72469 w 538061"/>
                  <a:gd name="connsiteY86" fmla="*/ 0 h 606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538061" h="606651">
                    <a:moveTo>
                      <a:pt x="72469" y="461844"/>
                    </a:moveTo>
                    <a:lnTo>
                      <a:pt x="72469" y="576418"/>
                    </a:lnTo>
                    <a:lnTo>
                      <a:pt x="465592" y="576418"/>
                    </a:lnTo>
                    <a:lnTo>
                      <a:pt x="465592" y="461844"/>
                    </a:lnTo>
                    <a:close/>
                    <a:moveTo>
                      <a:pt x="115587" y="276828"/>
                    </a:moveTo>
                    <a:lnTo>
                      <a:pt x="116166" y="276828"/>
                    </a:lnTo>
                    <a:cubicBezTo>
                      <a:pt x="118814" y="287649"/>
                      <a:pt x="122040" y="301114"/>
                      <a:pt x="125350" y="311935"/>
                    </a:cubicBezTo>
                    <a:lnTo>
                      <a:pt x="136685" y="350428"/>
                    </a:lnTo>
                    <a:lnTo>
                      <a:pt x="96392" y="350428"/>
                    </a:lnTo>
                    <a:lnTo>
                      <a:pt x="107230" y="311935"/>
                    </a:lnTo>
                    <a:cubicBezTo>
                      <a:pt x="110209" y="301361"/>
                      <a:pt x="112939" y="287649"/>
                      <a:pt x="115587" y="276828"/>
                    </a:cubicBezTo>
                    <a:close/>
                    <a:moveTo>
                      <a:pt x="439885" y="275840"/>
                    </a:moveTo>
                    <a:cubicBezTo>
                      <a:pt x="460420" y="275840"/>
                      <a:pt x="472012" y="285748"/>
                      <a:pt x="472012" y="302509"/>
                    </a:cubicBezTo>
                    <a:cubicBezTo>
                      <a:pt x="472012" y="321087"/>
                      <a:pt x="458516" y="332151"/>
                      <a:pt x="436573" y="332151"/>
                    </a:cubicBezTo>
                    <a:cubicBezTo>
                      <a:pt x="430694" y="332151"/>
                      <a:pt x="426306" y="331821"/>
                      <a:pt x="422828" y="331078"/>
                    </a:cubicBezTo>
                    <a:lnTo>
                      <a:pt x="422828" y="277409"/>
                    </a:lnTo>
                    <a:cubicBezTo>
                      <a:pt x="425809" y="276583"/>
                      <a:pt x="431440" y="275840"/>
                      <a:pt x="439885" y="275840"/>
                    </a:cubicBezTo>
                    <a:close/>
                    <a:moveTo>
                      <a:pt x="282935" y="275840"/>
                    </a:moveTo>
                    <a:cubicBezTo>
                      <a:pt x="303553" y="275840"/>
                      <a:pt x="315145" y="285748"/>
                      <a:pt x="315145" y="302509"/>
                    </a:cubicBezTo>
                    <a:cubicBezTo>
                      <a:pt x="315145" y="321087"/>
                      <a:pt x="301648" y="332151"/>
                      <a:pt x="279706" y="332151"/>
                    </a:cubicBezTo>
                    <a:cubicBezTo>
                      <a:pt x="273827" y="332151"/>
                      <a:pt x="269438" y="331821"/>
                      <a:pt x="265961" y="331078"/>
                    </a:cubicBezTo>
                    <a:lnTo>
                      <a:pt x="265961" y="277409"/>
                    </a:lnTo>
                    <a:cubicBezTo>
                      <a:pt x="268942" y="276583"/>
                      <a:pt x="274572" y="275840"/>
                      <a:pt x="282935" y="275840"/>
                    </a:cubicBezTo>
                    <a:close/>
                    <a:moveTo>
                      <a:pt x="90504" y="246163"/>
                    </a:moveTo>
                    <a:lnTo>
                      <a:pt x="34828" y="427811"/>
                    </a:lnTo>
                    <a:lnTo>
                      <a:pt x="77516" y="427811"/>
                    </a:lnTo>
                    <a:lnTo>
                      <a:pt x="90504" y="381222"/>
                    </a:lnTo>
                    <a:lnTo>
                      <a:pt x="142622" y="381222"/>
                    </a:lnTo>
                    <a:lnTo>
                      <a:pt x="156603" y="427811"/>
                    </a:lnTo>
                    <a:lnTo>
                      <a:pt x="200863" y="427811"/>
                    </a:lnTo>
                    <a:lnTo>
                      <a:pt x="144442" y="246163"/>
                    </a:lnTo>
                    <a:close/>
                    <a:moveTo>
                      <a:pt x="437630" y="244759"/>
                    </a:moveTo>
                    <a:cubicBezTo>
                      <a:pt x="412563" y="244759"/>
                      <a:pt x="394694" y="246411"/>
                      <a:pt x="382036" y="248558"/>
                    </a:cubicBezTo>
                    <a:lnTo>
                      <a:pt x="382036" y="427811"/>
                    </a:lnTo>
                    <a:lnTo>
                      <a:pt x="422821" y="427811"/>
                    </a:lnTo>
                    <a:lnTo>
                      <a:pt x="422821" y="362884"/>
                    </a:lnTo>
                    <a:cubicBezTo>
                      <a:pt x="426544" y="363379"/>
                      <a:pt x="431425" y="363710"/>
                      <a:pt x="436885" y="363710"/>
                    </a:cubicBezTo>
                    <a:cubicBezTo>
                      <a:pt x="461124" y="363710"/>
                      <a:pt x="481972" y="357762"/>
                      <a:pt x="495953" y="344545"/>
                    </a:cubicBezTo>
                    <a:cubicBezTo>
                      <a:pt x="506790" y="334302"/>
                      <a:pt x="512747" y="319186"/>
                      <a:pt x="512747" y="301343"/>
                    </a:cubicBezTo>
                    <a:cubicBezTo>
                      <a:pt x="512747" y="283583"/>
                      <a:pt x="504887" y="268466"/>
                      <a:pt x="493306" y="259297"/>
                    </a:cubicBezTo>
                    <a:cubicBezTo>
                      <a:pt x="481145" y="249632"/>
                      <a:pt x="463027" y="244759"/>
                      <a:pt x="437630" y="244759"/>
                    </a:cubicBezTo>
                    <a:close/>
                    <a:moveTo>
                      <a:pt x="280778" y="244759"/>
                    </a:moveTo>
                    <a:cubicBezTo>
                      <a:pt x="255711" y="244759"/>
                      <a:pt x="237925" y="246411"/>
                      <a:pt x="225185" y="248558"/>
                    </a:cubicBezTo>
                    <a:lnTo>
                      <a:pt x="225185" y="427811"/>
                    </a:lnTo>
                    <a:lnTo>
                      <a:pt x="265969" y="427811"/>
                    </a:lnTo>
                    <a:lnTo>
                      <a:pt x="265969" y="362884"/>
                    </a:lnTo>
                    <a:cubicBezTo>
                      <a:pt x="269692" y="363379"/>
                      <a:pt x="274573" y="363710"/>
                      <a:pt x="280033" y="363710"/>
                    </a:cubicBezTo>
                    <a:cubicBezTo>
                      <a:pt x="304272" y="363710"/>
                      <a:pt x="325120" y="357762"/>
                      <a:pt x="339101" y="344545"/>
                    </a:cubicBezTo>
                    <a:cubicBezTo>
                      <a:pt x="349938" y="334302"/>
                      <a:pt x="355894" y="319186"/>
                      <a:pt x="355894" y="301426"/>
                    </a:cubicBezTo>
                    <a:cubicBezTo>
                      <a:pt x="355894" y="283583"/>
                      <a:pt x="348035" y="268466"/>
                      <a:pt x="336453" y="259297"/>
                    </a:cubicBezTo>
                    <a:cubicBezTo>
                      <a:pt x="324292" y="249632"/>
                      <a:pt x="306175" y="244759"/>
                      <a:pt x="280778" y="244759"/>
                    </a:cubicBezTo>
                    <a:close/>
                    <a:moveTo>
                      <a:pt x="72469" y="23790"/>
                    </a:moveTo>
                    <a:lnTo>
                      <a:pt x="72469" y="217003"/>
                    </a:lnTo>
                    <a:lnTo>
                      <a:pt x="465592" y="217003"/>
                    </a:lnTo>
                    <a:lnTo>
                      <a:pt x="465592" y="157363"/>
                    </a:lnTo>
                    <a:lnTo>
                      <a:pt x="360362" y="157363"/>
                    </a:lnTo>
                    <a:cubicBezTo>
                      <a:pt x="353743" y="157363"/>
                      <a:pt x="348449" y="152076"/>
                      <a:pt x="348449" y="145467"/>
                    </a:cubicBezTo>
                    <a:lnTo>
                      <a:pt x="348449" y="23790"/>
                    </a:lnTo>
                    <a:close/>
                    <a:moveTo>
                      <a:pt x="72469" y="0"/>
                    </a:moveTo>
                    <a:lnTo>
                      <a:pt x="360362" y="0"/>
                    </a:lnTo>
                    <a:cubicBezTo>
                      <a:pt x="361272" y="0"/>
                      <a:pt x="362182" y="165"/>
                      <a:pt x="363092" y="330"/>
                    </a:cubicBezTo>
                    <a:cubicBezTo>
                      <a:pt x="363340" y="413"/>
                      <a:pt x="363505" y="496"/>
                      <a:pt x="363753" y="578"/>
                    </a:cubicBezTo>
                    <a:cubicBezTo>
                      <a:pt x="364581" y="826"/>
                      <a:pt x="365325" y="1156"/>
                      <a:pt x="366070" y="1569"/>
                    </a:cubicBezTo>
                    <a:cubicBezTo>
                      <a:pt x="366318" y="1652"/>
                      <a:pt x="366566" y="1817"/>
                      <a:pt x="366897" y="1983"/>
                    </a:cubicBezTo>
                    <a:cubicBezTo>
                      <a:pt x="367724" y="2561"/>
                      <a:pt x="368552" y="3222"/>
                      <a:pt x="369214" y="3965"/>
                    </a:cubicBezTo>
                    <a:cubicBezTo>
                      <a:pt x="369214" y="4048"/>
                      <a:pt x="369296" y="4048"/>
                      <a:pt x="369296" y="4048"/>
                    </a:cubicBezTo>
                    <a:lnTo>
                      <a:pt x="486439" y="137703"/>
                    </a:lnTo>
                    <a:cubicBezTo>
                      <a:pt x="488342" y="139850"/>
                      <a:pt x="489252" y="142576"/>
                      <a:pt x="489252" y="145385"/>
                    </a:cubicBezTo>
                    <a:cubicBezTo>
                      <a:pt x="489335" y="145798"/>
                      <a:pt x="489417" y="146293"/>
                      <a:pt x="489417" y="146706"/>
                    </a:cubicBezTo>
                    <a:lnTo>
                      <a:pt x="489417" y="217003"/>
                    </a:lnTo>
                    <a:lnTo>
                      <a:pt x="503977" y="217003"/>
                    </a:lnTo>
                    <a:cubicBezTo>
                      <a:pt x="522839" y="217003"/>
                      <a:pt x="538061" y="232203"/>
                      <a:pt x="538061" y="250954"/>
                    </a:cubicBezTo>
                    <a:lnTo>
                      <a:pt x="538061" y="427811"/>
                    </a:lnTo>
                    <a:cubicBezTo>
                      <a:pt x="538061" y="446563"/>
                      <a:pt x="522839" y="461844"/>
                      <a:pt x="503977" y="461844"/>
                    </a:cubicBezTo>
                    <a:lnTo>
                      <a:pt x="489417" y="461844"/>
                    </a:lnTo>
                    <a:lnTo>
                      <a:pt x="489417" y="582861"/>
                    </a:lnTo>
                    <a:cubicBezTo>
                      <a:pt x="489417" y="595995"/>
                      <a:pt x="478745" y="606651"/>
                      <a:pt x="465592" y="606651"/>
                    </a:cubicBezTo>
                    <a:lnTo>
                      <a:pt x="72469" y="606651"/>
                    </a:lnTo>
                    <a:cubicBezTo>
                      <a:pt x="59316" y="606651"/>
                      <a:pt x="48644" y="595995"/>
                      <a:pt x="48644" y="582861"/>
                    </a:cubicBezTo>
                    <a:lnTo>
                      <a:pt x="48644" y="461844"/>
                    </a:lnTo>
                    <a:lnTo>
                      <a:pt x="34084" y="461844"/>
                    </a:lnTo>
                    <a:cubicBezTo>
                      <a:pt x="15222" y="461844"/>
                      <a:pt x="0" y="446563"/>
                      <a:pt x="0" y="427811"/>
                    </a:cubicBezTo>
                    <a:lnTo>
                      <a:pt x="0" y="250954"/>
                    </a:lnTo>
                    <a:cubicBezTo>
                      <a:pt x="0" y="232203"/>
                      <a:pt x="15222" y="217003"/>
                      <a:pt x="34084" y="217003"/>
                    </a:cubicBezTo>
                    <a:lnTo>
                      <a:pt x="48644" y="217003"/>
                    </a:lnTo>
                    <a:lnTo>
                      <a:pt x="48644" y="23790"/>
                    </a:lnTo>
                    <a:cubicBezTo>
                      <a:pt x="48644" y="10656"/>
                      <a:pt x="59316" y="0"/>
                      <a:pt x="724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>
                  <a:latin typeface="+mn-ea"/>
                </a:endParaRPr>
              </a:p>
            </p:txBody>
          </p: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6BD7D3BD-699C-40F4-A771-F5F6DE85F76F}"/>
              </a:ext>
            </a:extLst>
          </p:cNvPr>
          <p:cNvGrpSpPr/>
          <p:nvPr/>
        </p:nvGrpSpPr>
        <p:grpSpPr>
          <a:xfrm>
            <a:off x="808021" y="3523065"/>
            <a:ext cx="3324566" cy="1070666"/>
            <a:chOff x="4808521" y="3344733"/>
            <a:chExt cx="3324566" cy="1070666"/>
          </a:xfrm>
        </p:grpSpPr>
        <p:grpSp>
          <p:nvGrpSpPr>
            <p:cNvPr id="35" name="îSľïdê">
              <a:extLst>
                <a:ext uri="{FF2B5EF4-FFF2-40B4-BE49-F238E27FC236}">
                  <a16:creationId xmlns:a16="http://schemas.microsoft.com/office/drawing/2014/main" xmlns="" id="{FF91424B-0D7C-4E9B-8013-4FB332220081}"/>
                </a:ext>
              </a:extLst>
            </p:cNvPr>
            <p:cNvGrpSpPr/>
            <p:nvPr/>
          </p:nvGrpSpPr>
          <p:grpSpPr>
            <a:xfrm>
              <a:off x="5751711" y="3344733"/>
              <a:ext cx="2381376" cy="1070666"/>
              <a:chOff x="6207558" y="4376235"/>
              <a:chExt cx="2381376" cy="1070666"/>
            </a:xfrm>
          </p:grpSpPr>
          <p:sp>
            <p:nvSpPr>
              <p:cNvPr id="39" name="îSļiḍè">
                <a:extLst>
                  <a:ext uri="{FF2B5EF4-FFF2-40B4-BE49-F238E27FC236}">
                    <a16:creationId xmlns:a16="http://schemas.microsoft.com/office/drawing/2014/main" xmlns="" id="{823E59A1-0246-43A6-A975-C951E9666E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7558" y="4727374"/>
                <a:ext cx="2381376" cy="719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latin typeface="+mn-ea"/>
                  </a:rPr>
                  <a:t>成本低，功能稍弱，开发周期短</a:t>
                </a:r>
                <a:endParaRPr lang="en-US" altLang="zh-CN" sz="12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latin typeface="+mn-ea"/>
                  </a:rPr>
                  <a:t>新事物，面向产品与服务</a:t>
                </a:r>
                <a:endParaRPr lang="en-US" altLang="zh-CN" sz="1200" dirty="0">
                  <a:latin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latin typeface="+mn-ea"/>
                  </a:rPr>
                  <a:t>无需下载</a:t>
                </a:r>
              </a:p>
            </p:txBody>
          </p:sp>
          <p:sp>
            <p:nvSpPr>
              <p:cNvPr id="40" name="iṩ1íḑe">
                <a:extLst>
                  <a:ext uri="{FF2B5EF4-FFF2-40B4-BE49-F238E27FC236}">
                    <a16:creationId xmlns:a16="http://schemas.microsoft.com/office/drawing/2014/main" xmlns="" id="{9C7B1AF6-DB7B-44B5-A009-C72AE5B7DD3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220450" y="4376235"/>
                <a:ext cx="2119518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b="1" dirty="0">
                    <a:solidFill>
                      <a:srgbClr val="1C96F5"/>
                    </a:solidFill>
                    <a:latin typeface="+mn-ea"/>
                  </a:rPr>
                  <a:t>小程序</a:t>
                </a:r>
                <a:endParaRPr lang="en-US" altLang="zh-CN" b="1" dirty="0">
                  <a:solidFill>
                    <a:srgbClr val="1C96F5"/>
                  </a:solidFill>
                  <a:latin typeface="+mn-ea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xmlns="" id="{97E0F679-CFB8-4078-AA07-BBB680F2910F}"/>
                </a:ext>
              </a:extLst>
            </p:cNvPr>
            <p:cNvGrpSpPr/>
            <p:nvPr/>
          </p:nvGrpSpPr>
          <p:grpSpPr>
            <a:xfrm>
              <a:off x="4808521" y="3372070"/>
              <a:ext cx="828134" cy="828134"/>
              <a:chOff x="5621194" y="3429000"/>
              <a:chExt cx="828134" cy="828134"/>
            </a:xfrm>
          </p:grpSpPr>
          <p:sp>
            <p:nvSpPr>
              <p:cNvPr id="37" name="ï$ḷíḋê">
                <a:extLst>
                  <a:ext uri="{FF2B5EF4-FFF2-40B4-BE49-F238E27FC236}">
                    <a16:creationId xmlns:a16="http://schemas.microsoft.com/office/drawing/2014/main" xmlns="" id="{0E3ED6B3-2989-4326-995B-A75208F6402B}"/>
                  </a:ext>
                </a:extLst>
              </p:cNvPr>
              <p:cNvSpPr/>
              <p:nvPr/>
            </p:nvSpPr>
            <p:spPr>
              <a:xfrm>
                <a:off x="5621194" y="3429000"/>
                <a:ext cx="828134" cy="82813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+mn-ea"/>
                </a:endParaRPr>
              </a:p>
            </p:txBody>
          </p:sp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xmlns="" id="{933B1F1D-C3FF-4EC7-BA23-71131B7C4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0468" y="3528274"/>
                <a:ext cx="629587" cy="629587"/>
              </a:xfrm>
              <a:prstGeom prst="rect">
                <a:avLst/>
              </a:prstGeom>
            </p:spPr>
          </p:pic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0D791492-2371-453A-A790-888F216A0BBF}"/>
              </a:ext>
            </a:extLst>
          </p:cNvPr>
          <p:cNvGrpSpPr/>
          <p:nvPr/>
        </p:nvGrpSpPr>
        <p:grpSpPr>
          <a:xfrm>
            <a:off x="4431255" y="598324"/>
            <a:ext cx="3329490" cy="769441"/>
            <a:chOff x="5427816" y="420011"/>
            <a:chExt cx="3329490" cy="769441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xmlns="" id="{D6E0D5C0-9933-4DB9-81BB-1D3F4BCEA2C4}"/>
                </a:ext>
              </a:extLst>
            </p:cNvPr>
            <p:cNvGrpSpPr/>
            <p:nvPr/>
          </p:nvGrpSpPr>
          <p:grpSpPr>
            <a:xfrm>
              <a:off x="5427816" y="420011"/>
              <a:ext cx="3329490" cy="769441"/>
              <a:chOff x="6238295" y="420011"/>
              <a:chExt cx="3329490" cy="769441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xmlns="" id="{21B9FBEF-18CC-44FE-A9CE-B4976DF59CFF}"/>
                  </a:ext>
                </a:extLst>
              </p:cNvPr>
              <p:cNvSpPr/>
              <p:nvPr/>
            </p:nvSpPr>
            <p:spPr>
              <a:xfrm>
                <a:off x="6238295" y="420011"/>
                <a:ext cx="131318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zh-CN" altLang="en-US" sz="4400" b="1" dirty="0">
                    <a:cs typeface="+mn-ea"/>
                    <a:sym typeface="+mn-lt"/>
                  </a:rPr>
                  <a:t>对比</a:t>
                </a:r>
                <a:endParaRPr lang="en-US" altLang="zh-CN" sz="4400" b="1" dirty="0">
                  <a:cs typeface="+mn-ea"/>
                  <a:sym typeface="+mn-lt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xmlns="" id="{CCFFA1B2-B432-4EF4-AEE7-D30B4C81DECA}"/>
                  </a:ext>
                </a:extLst>
              </p:cNvPr>
              <p:cNvSpPr txBox="1"/>
              <p:nvPr/>
            </p:nvSpPr>
            <p:spPr>
              <a:xfrm>
                <a:off x="7598976" y="543121"/>
                <a:ext cx="1968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小程序、公众号、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APP</a:t>
                </a:r>
              </a:p>
              <a:p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产品适用领域比较</a:t>
                </a: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D7919552-752A-4DEF-9E03-C44A7A8F088B}"/>
                </a:ext>
              </a:extLst>
            </p:cNvPr>
            <p:cNvCxnSpPr/>
            <p:nvPr/>
          </p:nvCxnSpPr>
          <p:spPr>
            <a:xfrm>
              <a:off x="6740997" y="606878"/>
              <a:ext cx="0" cy="395706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xmlns="" id="{A9AB68CF-E111-465D-AE79-3B7D03A4D03F}"/>
              </a:ext>
            </a:extLst>
          </p:cNvPr>
          <p:cNvCxnSpPr/>
          <p:nvPr/>
        </p:nvCxnSpPr>
        <p:spPr>
          <a:xfrm>
            <a:off x="4215355" y="2518130"/>
            <a:ext cx="0" cy="311133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83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: 圆角 57">
            <a:extLst>
              <a:ext uri="{FF2B5EF4-FFF2-40B4-BE49-F238E27FC236}">
                <a16:creationId xmlns:a16="http://schemas.microsoft.com/office/drawing/2014/main" xmlns="" id="{CBC7E037-5E43-4263-A49C-76EE2D483CBD}"/>
              </a:ext>
            </a:extLst>
          </p:cNvPr>
          <p:cNvSpPr/>
          <p:nvPr/>
        </p:nvSpPr>
        <p:spPr>
          <a:xfrm>
            <a:off x="8474169" y="3107761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xmlns="" id="{A3A59F63-ED34-42B2-9445-53FA07F204DB}"/>
              </a:ext>
            </a:extLst>
          </p:cNvPr>
          <p:cNvSpPr/>
          <p:nvPr/>
        </p:nvSpPr>
        <p:spPr>
          <a:xfrm>
            <a:off x="8474169" y="3790605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xmlns="" id="{A01C2ED2-3E62-4E19-9926-A5F0BC658361}"/>
              </a:ext>
            </a:extLst>
          </p:cNvPr>
          <p:cNvSpPr/>
          <p:nvPr/>
        </p:nvSpPr>
        <p:spPr>
          <a:xfrm>
            <a:off x="8474169" y="4488267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xmlns="" id="{647B07C1-E369-4693-8E3C-979CD70A5E1C}"/>
              </a:ext>
            </a:extLst>
          </p:cNvPr>
          <p:cNvSpPr/>
          <p:nvPr/>
        </p:nvSpPr>
        <p:spPr>
          <a:xfrm>
            <a:off x="8474169" y="2369923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xmlns="" id="{6CA1AF59-F051-4E22-9958-6E3F88476F99}"/>
              </a:ext>
            </a:extLst>
          </p:cNvPr>
          <p:cNvSpPr/>
          <p:nvPr/>
        </p:nvSpPr>
        <p:spPr>
          <a:xfrm>
            <a:off x="2169437" y="2812556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xmlns="" id="{BEC0DA87-F0D5-43EB-A9CC-F92B7147908D}"/>
              </a:ext>
            </a:extLst>
          </p:cNvPr>
          <p:cNvSpPr/>
          <p:nvPr/>
        </p:nvSpPr>
        <p:spPr>
          <a:xfrm>
            <a:off x="2169437" y="3473367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xmlns="" id="{0375F393-D6F4-467D-87BF-6142E810381A}"/>
              </a:ext>
            </a:extLst>
          </p:cNvPr>
          <p:cNvSpPr/>
          <p:nvPr/>
        </p:nvSpPr>
        <p:spPr>
          <a:xfrm>
            <a:off x="1358900" y="4195705"/>
            <a:ext cx="2374643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xmlns="" id="{17F239BE-4162-4699-AEDE-76F08E094C90}"/>
              </a:ext>
            </a:extLst>
          </p:cNvPr>
          <p:cNvSpPr/>
          <p:nvPr/>
        </p:nvSpPr>
        <p:spPr>
          <a:xfrm>
            <a:off x="2169437" y="4920577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xmlns="" id="{AACC22F5-3835-4BE3-8B14-5956D7BFE6BB}"/>
              </a:ext>
            </a:extLst>
          </p:cNvPr>
          <p:cNvSpPr/>
          <p:nvPr/>
        </p:nvSpPr>
        <p:spPr>
          <a:xfrm>
            <a:off x="2169437" y="2076591"/>
            <a:ext cx="1564106" cy="4495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xmlns="" id="{D2804BEA-4525-4577-BE4A-5F82B4C1AFD2}"/>
              </a:ext>
            </a:extLst>
          </p:cNvPr>
          <p:cNvSpPr/>
          <p:nvPr/>
        </p:nvSpPr>
        <p:spPr>
          <a:xfrm>
            <a:off x="3775842" y="1852554"/>
            <a:ext cx="4679389" cy="3711788"/>
          </a:xfrm>
          <a:prstGeom prst="roundRect">
            <a:avLst>
              <a:gd name="adj" fmla="val 5298"/>
            </a:avLst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  <a14:imgEffect>
                        <a14:brightnessContrast bright="45000"/>
                      </a14:imgEffect>
                    </a14:imgLayer>
                  </a14:imgProps>
                </a:ext>
              </a:extLst>
            </a:blip>
            <a:srcRect/>
            <a:tile tx="0" ty="-920750" sx="60000" sy="60000" flip="none" algn="t"/>
          </a:blip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FD50AE51-091D-46B5-BA3F-59D236009BE4}"/>
              </a:ext>
            </a:extLst>
          </p:cNvPr>
          <p:cNvSpPr txBox="1"/>
          <p:nvPr/>
        </p:nvSpPr>
        <p:spPr>
          <a:xfrm>
            <a:off x="4875153" y="3738117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应用场景</a:t>
            </a: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xmlns="" id="{99ED1C11-C68F-47B5-9AC4-F9F24DDE25A8}"/>
              </a:ext>
            </a:extLst>
          </p:cNvPr>
          <p:cNvSpPr/>
          <p:nvPr/>
        </p:nvSpPr>
        <p:spPr>
          <a:xfrm>
            <a:off x="3294236" y="1215331"/>
            <a:ext cx="4939847" cy="445588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xmlns="" id="{975D4E4E-EDAD-470C-9751-47160C41D923}"/>
              </a:ext>
            </a:extLst>
          </p:cNvPr>
          <p:cNvGrpSpPr/>
          <p:nvPr/>
        </p:nvGrpSpPr>
        <p:grpSpPr>
          <a:xfrm>
            <a:off x="8198114" y="4463492"/>
            <a:ext cx="1733019" cy="499077"/>
            <a:chOff x="8198114" y="4570367"/>
            <a:chExt cx="1733019" cy="499077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xmlns="" id="{D8BA847C-F6B3-41B1-A6A9-BAE7BD75C2A0}"/>
                </a:ext>
              </a:extLst>
            </p:cNvPr>
            <p:cNvSpPr/>
            <p:nvPr/>
          </p:nvSpPr>
          <p:spPr>
            <a:xfrm>
              <a:off x="8198114" y="4570367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xmlns="" id="{BBE999D1-DB87-41D0-8F7A-C9033CA955D4}"/>
                </a:ext>
              </a:extLst>
            </p:cNvPr>
            <p:cNvSpPr txBox="1"/>
            <p:nvPr/>
          </p:nvSpPr>
          <p:spPr>
            <a:xfrm>
              <a:off x="8720545" y="4658099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cs typeface="+mn-ea"/>
                  <a:sym typeface="+mn-lt"/>
                </a:rPr>
                <a:t>群聊小程序</a:t>
              </a:r>
            </a:p>
          </p:txBody>
        </p:sp>
        <p:sp>
          <p:nvSpPr>
            <p:cNvPr id="86" name="speech-bubble_159777">
              <a:extLst>
                <a:ext uri="{FF2B5EF4-FFF2-40B4-BE49-F238E27FC236}">
                  <a16:creationId xmlns:a16="http://schemas.microsoft.com/office/drawing/2014/main" xmlns="" id="{387F61B0-A542-48E4-B093-265E80D02E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02996" y="4703204"/>
              <a:ext cx="304842" cy="258926"/>
            </a:xfrm>
            <a:custGeom>
              <a:avLst/>
              <a:gdLst>
                <a:gd name="connsiteX0" fmla="*/ 422264 w 606227"/>
                <a:gd name="connsiteY0" fmla="*/ 154256 h 514916"/>
                <a:gd name="connsiteX1" fmla="*/ 440400 w 606227"/>
                <a:gd name="connsiteY1" fmla="*/ 172321 h 514916"/>
                <a:gd name="connsiteX2" fmla="*/ 422264 w 606227"/>
                <a:gd name="connsiteY2" fmla="*/ 190386 h 514916"/>
                <a:gd name="connsiteX3" fmla="*/ 404128 w 606227"/>
                <a:gd name="connsiteY3" fmla="*/ 172321 h 514916"/>
                <a:gd name="connsiteX4" fmla="*/ 422264 w 606227"/>
                <a:gd name="connsiteY4" fmla="*/ 154256 h 514916"/>
                <a:gd name="connsiteX5" fmla="*/ 361753 w 606227"/>
                <a:gd name="connsiteY5" fmla="*/ 154256 h 514916"/>
                <a:gd name="connsiteX6" fmla="*/ 379853 w 606227"/>
                <a:gd name="connsiteY6" fmla="*/ 172321 h 514916"/>
                <a:gd name="connsiteX7" fmla="*/ 361753 w 606227"/>
                <a:gd name="connsiteY7" fmla="*/ 190386 h 514916"/>
                <a:gd name="connsiteX8" fmla="*/ 343653 w 606227"/>
                <a:gd name="connsiteY8" fmla="*/ 172321 h 514916"/>
                <a:gd name="connsiteX9" fmla="*/ 361753 w 606227"/>
                <a:gd name="connsiteY9" fmla="*/ 154256 h 514916"/>
                <a:gd name="connsiteX10" fmla="*/ 301208 w 606227"/>
                <a:gd name="connsiteY10" fmla="*/ 154256 h 514916"/>
                <a:gd name="connsiteX11" fmla="*/ 319308 w 606227"/>
                <a:gd name="connsiteY11" fmla="*/ 172321 h 514916"/>
                <a:gd name="connsiteX12" fmla="*/ 301208 w 606227"/>
                <a:gd name="connsiteY12" fmla="*/ 190386 h 514916"/>
                <a:gd name="connsiteX13" fmla="*/ 283108 w 606227"/>
                <a:gd name="connsiteY13" fmla="*/ 172321 h 514916"/>
                <a:gd name="connsiteX14" fmla="*/ 301208 w 606227"/>
                <a:gd name="connsiteY14" fmla="*/ 154256 h 514916"/>
                <a:gd name="connsiteX15" fmla="*/ 55988 w 606227"/>
                <a:gd name="connsiteY15" fmla="*/ 91453 h 514916"/>
                <a:gd name="connsiteX16" fmla="*/ 71215 w 606227"/>
                <a:gd name="connsiteY16" fmla="*/ 106563 h 514916"/>
                <a:gd name="connsiteX17" fmla="*/ 55988 w 606227"/>
                <a:gd name="connsiteY17" fmla="*/ 121766 h 514916"/>
                <a:gd name="connsiteX18" fmla="*/ 30362 w 606227"/>
                <a:gd name="connsiteY18" fmla="*/ 147352 h 514916"/>
                <a:gd name="connsiteX19" fmla="*/ 30362 w 606227"/>
                <a:gd name="connsiteY19" fmla="*/ 369559 h 514916"/>
                <a:gd name="connsiteX20" fmla="*/ 55988 w 606227"/>
                <a:gd name="connsiteY20" fmla="*/ 395145 h 514916"/>
                <a:gd name="connsiteX21" fmla="*/ 87000 w 606227"/>
                <a:gd name="connsiteY21" fmla="*/ 395145 h 514916"/>
                <a:gd name="connsiteX22" fmla="*/ 102227 w 606227"/>
                <a:gd name="connsiteY22" fmla="*/ 410348 h 514916"/>
                <a:gd name="connsiteX23" fmla="*/ 102227 w 606227"/>
                <a:gd name="connsiteY23" fmla="*/ 471253 h 514916"/>
                <a:gd name="connsiteX24" fmla="*/ 163507 w 606227"/>
                <a:gd name="connsiteY24" fmla="*/ 400244 h 514916"/>
                <a:gd name="connsiteX25" fmla="*/ 175021 w 606227"/>
                <a:gd name="connsiteY25" fmla="*/ 395052 h 514916"/>
                <a:gd name="connsiteX26" fmla="*/ 402873 w 606227"/>
                <a:gd name="connsiteY26" fmla="*/ 395052 h 514916"/>
                <a:gd name="connsiteX27" fmla="*/ 418100 w 606227"/>
                <a:gd name="connsiteY27" fmla="*/ 410256 h 514916"/>
                <a:gd name="connsiteX28" fmla="*/ 402873 w 606227"/>
                <a:gd name="connsiteY28" fmla="*/ 425459 h 514916"/>
                <a:gd name="connsiteX29" fmla="*/ 181984 w 606227"/>
                <a:gd name="connsiteY29" fmla="*/ 425459 h 514916"/>
                <a:gd name="connsiteX30" fmla="*/ 111326 w 606227"/>
                <a:gd name="connsiteY30" fmla="*/ 507129 h 514916"/>
                <a:gd name="connsiteX31" fmla="*/ 94428 w 606227"/>
                <a:gd name="connsiteY31" fmla="*/ 514916 h 514916"/>
                <a:gd name="connsiteX32" fmla="*/ 86535 w 606227"/>
                <a:gd name="connsiteY32" fmla="*/ 513433 h 514916"/>
                <a:gd name="connsiteX33" fmla="*/ 71958 w 606227"/>
                <a:gd name="connsiteY33" fmla="*/ 492390 h 514916"/>
                <a:gd name="connsiteX34" fmla="*/ 71958 w 606227"/>
                <a:gd name="connsiteY34" fmla="*/ 425459 h 514916"/>
                <a:gd name="connsiteX35" fmla="*/ 55988 w 606227"/>
                <a:gd name="connsiteY35" fmla="*/ 425459 h 514916"/>
                <a:gd name="connsiteX36" fmla="*/ 0 w 606227"/>
                <a:gd name="connsiteY36" fmla="*/ 369559 h 514916"/>
                <a:gd name="connsiteX37" fmla="*/ 0 w 606227"/>
                <a:gd name="connsiteY37" fmla="*/ 147352 h 514916"/>
                <a:gd name="connsiteX38" fmla="*/ 55988 w 606227"/>
                <a:gd name="connsiteY38" fmla="*/ 91453 h 514916"/>
                <a:gd name="connsiteX39" fmla="*/ 173341 w 606227"/>
                <a:gd name="connsiteY39" fmla="*/ 30313 h 514916"/>
                <a:gd name="connsiteX40" fmla="*/ 147713 w 606227"/>
                <a:gd name="connsiteY40" fmla="*/ 55899 h 514916"/>
                <a:gd name="connsiteX41" fmla="*/ 147713 w 606227"/>
                <a:gd name="connsiteY41" fmla="*/ 278292 h 514916"/>
                <a:gd name="connsiteX42" fmla="*/ 173341 w 606227"/>
                <a:gd name="connsiteY42" fmla="*/ 303877 h 514916"/>
                <a:gd name="connsiteX43" fmla="*/ 430918 w 606227"/>
                <a:gd name="connsiteY43" fmla="*/ 303877 h 514916"/>
                <a:gd name="connsiteX44" fmla="*/ 442432 w 606227"/>
                <a:gd name="connsiteY44" fmla="*/ 309069 h 514916"/>
                <a:gd name="connsiteX45" fmla="*/ 503902 w 606227"/>
                <a:gd name="connsiteY45" fmla="*/ 379893 h 514916"/>
                <a:gd name="connsiteX46" fmla="*/ 503902 w 606227"/>
                <a:gd name="connsiteY46" fmla="*/ 318895 h 514916"/>
                <a:gd name="connsiteX47" fmla="*/ 519130 w 606227"/>
                <a:gd name="connsiteY47" fmla="*/ 303692 h 514916"/>
                <a:gd name="connsiteX48" fmla="*/ 550143 w 606227"/>
                <a:gd name="connsiteY48" fmla="*/ 303692 h 514916"/>
                <a:gd name="connsiteX49" fmla="*/ 575771 w 606227"/>
                <a:gd name="connsiteY49" fmla="*/ 278106 h 514916"/>
                <a:gd name="connsiteX50" fmla="*/ 575771 w 606227"/>
                <a:gd name="connsiteY50" fmla="*/ 55899 h 514916"/>
                <a:gd name="connsiteX51" fmla="*/ 550143 w 606227"/>
                <a:gd name="connsiteY51" fmla="*/ 30313 h 514916"/>
                <a:gd name="connsiteX52" fmla="*/ 173341 w 606227"/>
                <a:gd name="connsiteY52" fmla="*/ 0 h 514916"/>
                <a:gd name="connsiteX53" fmla="*/ 550329 w 606227"/>
                <a:gd name="connsiteY53" fmla="*/ 0 h 514916"/>
                <a:gd name="connsiteX54" fmla="*/ 606227 w 606227"/>
                <a:gd name="connsiteY54" fmla="*/ 55899 h 514916"/>
                <a:gd name="connsiteX55" fmla="*/ 606227 w 606227"/>
                <a:gd name="connsiteY55" fmla="*/ 278292 h 514916"/>
                <a:gd name="connsiteX56" fmla="*/ 550329 w 606227"/>
                <a:gd name="connsiteY56" fmla="*/ 334098 h 514916"/>
                <a:gd name="connsiteX57" fmla="*/ 534358 w 606227"/>
                <a:gd name="connsiteY57" fmla="*/ 334098 h 514916"/>
                <a:gd name="connsiteX58" fmla="*/ 534358 w 606227"/>
                <a:gd name="connsiteY58" fmla="*/ 401122 h 514916"/>
                <a:gd name="connsiteX59" fmla="*/ 511794 w 606227"/>
                <a:gd name="connsiteY59" fmla="*/ 423463 h 514916"/>
                <a:gd name="connsiteX60" fmla="*/ 494802 w 606227"/>
                <a:gd name="connsiteY60" fmla="*/ 415676 h 514916"/>
                <a:gd name="connsiteX61" fmla="*/ 424140 w 606227"/>
                <a:gd name="connsiteY61" fmla="*/ 334006 h 514916"/>
                <a:gd name="connsiteX62" fmla="*/ 173341 w 606227"/>
                <a:gd name="connsiteY62" fmla="*/ 334006 h 514916"/>
                <a:gd name="connsiteX63" fmla="*/ 117350 w 606227"/>
                <a:gd name="connsiteY63" fmla="*/ 278106 h 514916"/>
                <a:gd name="connsiteX64" fmla="*/ 117350 w 606227"/>
                <a:gd name="connsiteY64" fmla="*/ 55899 h 514916"/>
                <a:gd name="connsiteX65" fmla="*/ 173341 w 606227"/>
                <a:gd name="connsiteY65" fmla="*/ 0 h 51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227" h="514916">
                  <a:moveTo>
                    <a:pt x="422264" y="154256"/>
                  </a:moveTo>
                  <a:cubicBezTo>
                    <a:pt x="432280" y="154256"/>
                    <a:pt x="440400" y="162344"/>
                    <a:pt x="440400" y="172321"/>
                  </a:cubicBezTo>
                  <a:cubicBezTo>
                    <a:pt x="440400" y="182298"/>
                    <a:pt x="432280" y="190386"/>
                    <a:pt x="422264" y="190386"/>
                  </a:cubicBezTo>
                  <a:cubicBezTo>
                    <a:pt x="412248" y="190386"/>
                    <a:pt x="404128" y="182298"/>
                    <a:pt x="404128" y="172321"/>
                  </a:cubicBezTo>
                  <a:cubicBezTo>
                    <a:pt x="404128" y="162344"/>
                    <a:pt x="412248" y="154256"/>
                    <a:pt x="422264" y="154256"/>
                  </a:cubicBezTo>
                  <a:close/>
                  <a:moveTo>
                    <a:pt x="361753" y="154256"/>
                  </a:moveTo>
                  <a:cubicBezTo>
                    <a:pt x="371749" y="154256"/>
                    <a:pt x="379853" y="162344"/>
                    <a:pt x="379853" y="172321"/>
                  </a:cubicBezTo>
                  <a:cubicBezTo>
                    <a:pt x="379853" y="182298"/>
                    <a:pt x="371749" y="190386"/>
                    <a:pt x="361753" y="190386"/>
                  </a:cubicBezTo>
                  <a:cubicBezTo>
                    <a:pt x="351757" y="190386"/>
                    <a:pt x="343653" y="182298"/>
                    <a:pt x="343653" y="172321"/>
                  </a:cubicBezTo>
                  <a:cubicBezTo>
                    <a:pt x="343653" y="162344"/>
                    <a:pt x="351757" y="154256"/>
                    <a:pt x="361753" y="154256"/>
                  </a:cubicBezTo>
                  <a:close/>
                  <a:moveTo>
                    <a:pt x="301208" y="154256"/>
                  </a:moveTo>
                  <a:cubicBezTo>
                    <a:pt x="311204" y="154256"/>
                    <a:pt x="319308" y="162344"/>
                    <a:pt x="319308" y="172321"/>
                  </a:cubicBezTo>
                  <a:cubicBezTo>
                    <a:pt x="319308" y="182298"/>
                    <a:pt x="311204" y="190386"/>
                    <a:pt x="301208" y="190386"/>
                  </a:cubicBezTo>
                  <a:cubicBezTo>
                    <a:pt x="291212" y="190386"/>
                    <a:pt x="283108" y="182298"/>
                    <a:pt x="283108" y="172321"/>
                  </a:cubicBezTo>
                  <a:cubicBezTo>
                    <a:pt x="283108" y="162344"/>
                    <a:pt x="291212" y="154256"/>
                    <a:pt x="301208" y="154256"/>
                  </a:cubicBezTo>
                  <a:close/>
                  <a:moveTo>
                    <a:pt x="55988" y="91453"/>
                  </a:moveTo>
                  <a:cubicBezTo>
                    <a:pt x="64345" y="91453"/>
                    <a:pt x="71215" y="98127"/>
                    <a:pt x="71215" y="106563"/>
                  </a:cubicBezTo>
                  <a:cubicBezTo>
                    <a:pt x="71215" y="114906"/>
                    <a:pt x="64345" y="121766"/>
                    <a:pt x="55988" y="121766"/>
                  </a:cubicBezTo>
                  <a:cubicBezTo>
                    <a:pt x="41875" y="121766"/>
                    <a:pt x="30362" y="133262"/>
                    <a:pt x="30362" y="147352"/>
                  </a:cubicBezTo>
                  <a:lnTo>
                    <a:pt x="30362" y="369559"/>
                  </a:lnTo>
                  <a:cubicBezTo>
                    <a:pt x="30362" y="383650"/>
                    <a:pt x="41875" y="395145"/>
                    <a:pt x="55988" y="395145"/>
                  </a:cubicBezTo>
                  <a:lnTo>
                    <a:pt x="87000" y="395145"/>
                  </a:lnTo>
                  <a:cubicBezTo>
                    <a:pt x="95449" y="395145"/>
                    <a:pt x="102227" y="401912"/>
                    <a:pt x="102227" y="410348"/>
                  </a:cubicBezTo>
                  <a:lnTo>
                    <a:pt x="102227" y="471253"/>
                  </a:lnTo>
                  <a:lnTo>
                    <a:pt x="163507" y="400244"/>
                  </a:lnTo>
                  <a:cubicBezTo>
                    <a:pt x="166479" y="396906"/>
                    <a:pt x="170564" y="395052"/>
                    <a:pt x="175021" y="395052"/>
                  </a:cubicBezTo>
                  <a:lnTo>
                    <a:pt x="402873" y="395052"/>
                  </a:lnTo>
                  <a:cubicBezTo>
                    <a:pt x="411229" y="395052"/>
                    <a:pt x="418100" y="401820"/>
                    <a:pt x="418100" y="410256"/>
                  </a:cubicBezTo>
                  <a:cubicBezTo>
                    <a:pt x="418100" y="418599"/>
                    <a:pt x="411229" y="425459"/>
                    <a:pt x="402873" y="425459"/>
                  </a:cubicBezTo>
                  <a:lnTo>
                    <a:pt x="181984" y="425459"/>
                  </a:lnTo>
                  <a:lnTo>
                    <a:pt x="111326" y="507129"/>
                  </a:lnTo>
                  <a:cubicBezTo>
                    <a:pt x="106962" y="512228"/>
                    <a:pt x="100741" y="514916"/>
                    <a:pt x="94428" y="514916"/>
                  </a:cubicBezTo>
                  <a:cubicBezTo>
                    <a:pt x="91828" y="514916"/>
                    <a:pt x="89135" y="514453"/>
                    <a:pt x="86535" y="513433"/>
                  </a:cubicBezTo>
                  <a:cubicBezTo>
                    <a:pt x="77622" y="510188"/>
                    <a:pt x="71958" y="501938"/>
                    <a:pt x="71958" y="492390"/>
                  </a:cubicBezTo>
                  <a:lnTo>
                    <a:pt x="71958" y="425459"/>
                  </a:lnTo>
                  <a:lnTo>
                    <a:pt x="55988" y="425459"/>
                  </a:lnTo>
                  <a:cubicBezTo>
                    <a:pt x="25162" y="425459"/>
                    <a:pt x="0" y="400336"/>
                    <a:pt x="0" y="369559"/>
                  </a:cubicBezTo>
                  <a:lnTo>
                    <a:pt x="0" y="147352"/>
                  </a:lnTo>
                  <a:cubicBezTo>
                    <a:pt x="0" y="116575"/>
                    <a:pt x="25162" y="91453"/>
                    <a:pt x="55988" y="91453"/>
                  </a:cubicBezTo>
                  <a:close/>
                  <a:moveTo>
                    <a:pt x="173341" y="30313"/>
                  </a:moveTo>
                  <a:cubicBezTo>
                    <a:pt x="159227" y="30313"/>
                    <a:pt x="147713" y="41809"/>
                    <a:pt x="147713" y="55899"/>
                  </a:cubicBezTo>
                  <a:lnTo>
                    <a:pt x="147713" y="278292"/>
                  </a:lnTo>
                  <a:cubicBezTo>
                    <a:pt x="147713" y="292382"/>
                    <a:pt x="159227" y="303877"/>
                    <a:pt x="173341" y="303877"/>
                  </a:cubicBezTo>
                  <a:lnTo>
                    <a:pt x="430918" y="303877"/>
                  </a:lnTo>
                  <a:cubicBezTo>
                    <a:pt x="435375" y="303877"/>
                    <a:pt x="439647" y="305732"/>
                    <a:pt x="442432" y="309069"/>
                  </a:cubicBezTo>
                  <a:lnTo>
                    <a:pt x="503902" y="379893"/>
                  </a:lnTo>
                  <a:lnTo>
                    <a:pt x="503902" y="318895"/>
                  </a:lnTo>
                  <a:cubicBezTo>
                    <a:pt x="503902" y="310552"/>
                    <a:pt x="510680" y="303692"/>
                    <a:pt x="519130" y="303692"/>
                  </a:cubicBezTo>
                  <a:lnTo>
                    <a:pt x="550143" y="303692"/>
                  </a:lnTo>
                  <a:cubicBezTo>
                    <a:pt x="564257" y="303692"/>
                    <a:pt x="575771" y="292197"/>
                    <a:pt x="575771" y="278106"/>
                  </a:cubicBezTo>
                  <a:lnTo>
                    <a:pt x="575771" y="55899"/>
                  </a:lnTo>
                  <a:cubicBezTo>
                    <a:pt x="575771" y="41809"/>
                    <a:pt x="564257" y="30313"/>
                    <a:pt x="550143" y="30313"/>
                  </a:cubicBezTo>
                  <a:close/>
                  <a:moveTo>
                    <a:pt x="173341" y="0"/>
                  </a:moveTo>
                  <a:lnTo>
                    <a:pt x="550329" y="0"/>
                  </a:lnTo>
                  <a:cubicBezTo>
                    <a:pt x="581156" y="0"/>
                    <a:pt x="606227" y="25122"/>
                    <a:pt x="606227" y="55899"/>
                  </a:cubicBezTo>
                  <a:lnTo>
                    <a:pt x="606227" y="278292"/>
                  </a:lnTo>
                  <a:cubicBezTo>
                    <a:pt x="606227" y="309069"/>
                    <a:pt x="581156" y="334098"/>
                    <a:pt x="550329" y="334098"/>
                  </a:cubicBezTo>
                  <a:lnTo>
                    <a:pt x="534358" y="334098"/>
                  </a:lnTo>
                  <a:lnTo>
                    <a:pt x="534358" y="401122"/>
                  </a:lnTo>
                  <a:cubicBezTo>
                    <a:pt x="534358" y="413451"/>
                    <a:pt x="524144" y="423463"/>
                    <a:pt x="511794" y="423463"/>
                  </a:cubicBezTo>
                  <a:cubicBezTo>
                    <a:pt x="505202" y="423463"/>
                    <a:pt x="499166" y="420682"/>
                    <a:pt x="494802" y="415676"/>
                  </a:cubicBezTo>
                  <a:lnTo>
                    <a:pt x="424140" y="334006"/>
                  </a:lnTo>
                  <a:lnTo>
                    <a:pt x="173341" y="334006"/>
                  </a:lnTo>
                  <a:cubicBezTo>
                    <a:pt x="142513" y="334006"/>
                    <a:pt x="117350" y="308883"/>
                    <a:pt x="117350" y="278106"/>
                  </a:cubicBezTo>
                  <a:lnTo>
                    <a:pt x="117350" y="55899"/>
                  </a:lnTo>
                  <a:cubicBezTo>
                    <a:pt x="117350" y="25122"/>
                    <a:pt x="142513" y="0"/>
                    <a:pt x="173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xmlns="" id="{407C3071-896A-4BCB-A9AC-BF58370C47F4}"/>
              </a:ext>
            </a:extLst>
          </p:cNvPr>
          <p:cNvGrpSpPr/>
          <p:nvPr/>
        </p:nvGrpSpPr>
        <p:grpSpPr>
          <a:xfrm>
            <a:off x="2497548" y="2047256"/>
            <a:ext cx="1527834" cy="499077"/>
            <a:chOff x="2497548" y="2154131"/>
            <a:chExt cx="1527834" cy="499077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F689F12A-4F2D-4BD0-AD75-8F9D4924C924}"/>
                </a:ext>
              </a:extLst>
            </p:cNvPr>
            <p:cNvSpPr/>
            <p:nvPr/>
          </p:nvSpPr>
          <p:spPr>
            <a:xfrm>
              <a:off x="3526305" y="2154131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9" name="íş1iḑê">
              <a:extLst>
                <a:ext uri="{FF2B5EF4-FFF2-40B4-BE49-F238E27FC236}">
                  <a16:creationId xmlns:a16="http://schemas.microsoft.com/office/drawing/2014/main" xmlns="" id="{49FA1ACD-8FE5-428A-B1DF-D221D812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312" y="2247627"/>
              <a:ext cx="313062" cy="312084"/>
            </a:xfrm>
            <a:custGeom>
              <a:avLst/>
              <a:gdLst>
                <a:gd name="connsiteX0" fmla="*/ 270734 w 607561"/>
                <a:gd name="connsiteY0" fmla="*/ 547628 h 605663"/>
                <a:gd name="connsiteX1" fmla="*/ 263969 w 607561"/>
                <a:gd name="connsiteY1" fmla="*/ 548250 h 605663"/>
                <a:gd name="connsiteX2" fmla="*/ 235218 w 607561"/>
                <a:gd name="connsiteY2" fmla="*/ 577134 h 605663"/>
                <a:gd name="connsiteX3" fmla="*/ 234417 w 607561"/>
                <a:gd name="connsiteY3" fmla="*/ 581489 h 605663"/>
                <a:gd name="connsiteX4" fmla="*/ 373100 w 607561"/>
                <a:gd name="connsiteY4" fmla="*/ 581489 h 605663"/>
                <a:gd name="connsiteX5" fmla="*/ 372388 w 607561"/>
                <a:gd name="connsiteY5" fmla="*/ 577134 h 605663"/>
                <a:gd name="connsiteX6" fmla="*/ 343547 w 607561"/>
                <a:gd name="connsiteY6" fmla="*/ 548250 h 605663"/>
                <a:gd name="connsiteX7" fmla="*/ 336871 w 607561"/>
                <a:gd name="connsiteY7" fmla="*/ 547628 h 605663"/>
                <a:gd name="connsiteX8" fmla="*/ 331353 w 607561"/>
                <a:gd name="connsiteY8" fmla="*/ 547628 h 605663"/>
                <a:gd name="connsiteX9" fmla="*/ 276253 w 607561"/>
                <a:gd name="connsiteY9" fmla="*/ 547628 h 605663"/>
                <a:gd name="connsiteX10" fmla="*/ 270734 w 607561"/>
                <a:gd name="connsiteY10" fmla="*/ 523454 h 605663"/>
                <a:gd name="connsiteX11" fmla="*/ 280793 w 607561"/>
                <a:gd name="connsiteY11" fmla="*/ 523454 h 605663"/>
                <a:gd name="connsiteX12" fmla="*/ 289427 w 607561"/>
                <a:gd name="connsiteY12" fmla="*/ 526920 h 605663"/>
                <a:gd name="connsiteX13" fmla="*/ 318179 w 607561"/>
                <a:gd name="connsiteY13" fmla="*/ 526920 h 605663"/>
                <a:gd name="connsiteX14" fmla="*/ 326724 w 607561"/>
                <a:gd name="connsiteY14" fmla="*/ 523454 h 605663"/>
                <a:gd name="connsiteX15" fmla="*/ 336871 w 607561"/>
                <a:gd name="connsiteY15" fmla="*/ 523454 h 605663"/>
                <a:gd name="connsiteX16" fmla="*/ 348087 w 607561"/>
                <a:gd name="connsiteY16" fmla="*/ 524432 h 605663"/>
                <a:gd name="connsiteX17" fmla="*/ 396155 w 607561"/>
                <a:gd name="connsiteY17" fmla="*/ 572868 h 605663"/>
                <a:gd name="connsiteX18" fmla="*/ 399537 w 607561"/>
                <a:gd name="connsiteY18" fmla="*/ 591354 h 605663"/>
                <a:gd name="connsiteX19" fmla="*/ 396867 w 607561"/>
                <a:gd name="connsiteY19" fmla="*/ 601308 h 605663"/>
                <a:gd name="connsiteX20" fmla="*/ 387609 w 607561"/>
                <a:gd name="connsiteY20" fmla="*/ 605663 h 605663"/>
                <a:gd name="connsiteX21" fmla="*/ 219997 w 607561"/>
                <a:gd name="connsiteY21" fmla="*/ 605663 h 605663"/>
                <a:gd name="connsiteX22" fmla="*/ 210650 w 607561"/>
                <a:gd name="connsiteY22" fmla="*/ 601308 h 605663"/>
                <a:gd name="connsiteX23" fmla="*/ 208069 w 607561"/>
                <a:gd name="connsiteY23" fmla="*/ 591443 h 605663"/>
                <a:gd name="connsiteX24" fmla="*/ 211451 w 607561"/>
                <a:gd name="connsiteY24" fmla="*/ 572868 h 605663"/>
                <a:gd name="connsiteX25" fmla="*/ 259519 w 607561"/>
                <a:gd name="connsiteY25" fmla="*/ 524432 h 605663"/>
                <a:gd name="connsiteX26" fmla="*/ 270734 w 607561"/>
                <a:gd name="connsiteY26" fmla="*/ 523454 h 605663"/>
                <a:gd name="connsiteX27" fmla="*/ 303767 w 607561"/>
                <a:gd name="connsiteY27" fmla="*/ 439249 h 605663"/>
                <a:gd name="connsiteX28" fmla="*/ 293353 w 607561"/>
                <a:gd name="connsiteY28" fmla="*/ 443783 h 605663"/>
                <a:gd name="connsiteX29" fmla="*/ 289436 w 607561"/>
                <a:gd name="connsiteY29" fmla="*/ 454541 h 605663"/>
                <a:gd name="connsiteX30" fmla="*/ 291395 w 607561"/>
                <a:gd name="connsiteY30" fmla="*/ 484235 h 605663"/>
                <a:gd name="connsiteX31" fmla="*/ 297002 w 607561"/>
                <a:gd name="connsiteY31" fmla="*/ 494193 h 605663"/>
                <a:gd name="connsiteX32" fmla="*/ 310532 w 607561"/>
                <a:gd name="connsiteY32" fmla="*/ 494193 h 605663"/>
                <a:gd name="connsiteX33" fmla="*/ 316139 w 607561"/>
                <a:gd name="connsiteY33" fmla="*/ 484235 h 605663"/>
                <a:gd name="connsiteX34" fmla="*/ 318097 w 607561"/>
                <a:gd name="connsiteY34" fmla="*/ 454541 h 605663"/>
                <a:gd name="connsiteX35" fmla="*/ 314270 w 607561"/>
                <a:gd name="connsiteY35" fmla="*/ 443783 h 605663"/>
                <a:gd name="connsiteX36" fmla="*/ 303767 w 607561"/>
                <a:gd name="connsiteY36" fmla="*/ 439249 h 605663"/>
                <a:gd name="connsiteX37" fmla="*/ 303767 w 607561"/>
                <a:gd name="connsiteY37" fmla="*/ 415066 h 605663"/>
                <a:gd name="connsiteX38" fmla="*/ 331894 w 607561"/>
                <a:gd name="connsiteY38" fmla="*/ 427246 h 605663"/>
                <a:gd name="connsiteX39" fmla="*/ 342308 w 607561"/>
                <a:gd name="connsiteY39" fmla="*/ 456052 h 605663"/>
                <a:gd name="connsiteX40" fmla="*/ 340350 w 607561"/>
                <a:gd name="connsiteY40" fmla="*/ 485747 h 605663"/>
                <a:gd name="connsiteX41" fmla="*/ 323705 w 607561"/>
                <a:gd name="connsiteY41" fmla="*/ 514552 h 605663"/>
                <a:gd name="connsiteX42" fmla="*/ 303767 w 607561"/>
                <a:gd name="connsiteY42" fmla="*/ 520420 h 605663"/>
                <a:gd name="connsiteX43" fmla="*/ 283829 w 607561"/>
                <a:gd name="connsiteY43" fmla="*/ 514552 h 605663"/>
                <a:gd name="connsiteX44" fmla="*/ 267273 w 607561"/>
                <a:gd name="connsiteY44" fmla="*/ 485747 h 605663"/>
                <a:gd name="connsiteX45" fmla="*/ 265315 w 607561"/>
                <a:gd name="connsiteY45" fmla="*/ 456052 h 605663"/>
                <a:gd name="connsiteX46" fmla="*/ 275640 w 607561"/>
                <a:gd name="connsiteY46" fmla="*/ 427246 h 605663"/>
                <a:gd name="connsiteX47" fmla="*/ 303767 w 607561"/>
                <a:gd name="connsiteY47" fmla="*/ 415066 h 605663"/>
                <a:gd name="connsiteX48" fmla="*/ 490802 w 607561"/>
                <a:gd name="connsiteY48" fmla="*/ 414596 h 605663"/>
                <a:gd name="connsiteX49" fmla="*/ 499826 w 607561"/>
                <a:gd name="connsiteY49" fmla="*/ 416717 h 605663"/>
                <a:gd name="connsiteX50" fmla="*/ 502585 w 607561"/>
                <a:gd name="connsiteY50" fmla="*/ 433509 h 605663"/>
                <a:gd name="connsiteX51" fmla="*/ 382324 w 607561"/>
                <a:gd name="connsiteY51" fmla="*/ 522621 h 605663"/>
                <a:gd name="connsiteX52" fmla="*/ 378497 w 607561"/>
                <a:gd name="connsiteY52" fmla="*/ 523243 h 605663"/>
                <a:gd name="connsiteX53" fmla="*/ 367014 w 607561"/>
                <a:gd name="connsiteY53" fmla="*/ 515069 h 605663"/>
                <a:gd name="connsiteX54" fmla="*/ 374580 w 607561"/>
                <a:gd name="connsiteY54" fmla="*/ 499699 h 605663"/>
                <a:gd name="connsiteX55" fmla="*/ 482913 w 607561"/>
                <a:gd name="connsiteY55" fmla="*/ 419472 h 605663"/>
                <a:gd name="connsiteX56" fmla="*/ 490802 w 607561"/>
                <a:gd name="connsiteY56" fmla="*/ 414596 h 605663"/>
                <a:gd name="connsiteX57" fmla="*/ 117156 w 607561"/>
                <a:gd name="connsiteY57" fmla="*/ 414585 h 605663"/>
                <a:gd name="connsiteX58" fmla="*/ 125045 w 607561"/>
                <a:gd name="connsiteY58" fmla="*/ 419472 h 605663"/>
                <a:gd name="connsiteX59" fmla="*/ 233378 w 607561"/>
                <a:gd name="connsiteY59" fmla="*/ 499699 h 605663"/>
                <a:gd name="connsiteX60" fmla="*/ 240944 w 607561"/>
                <a:gd name="connsiteY60" fmla="*/ 515069 h 605663"/>
                <a:gd name="connsiteX61" fmla="*/ 229461 w 607561"/>
                <a:gd name="connsiteY61" fmla="*/ 523243 h 605663"/>
                <a:gd name="connsiteX62" fmla="*/ 225634 w 607561"/>
                <a:gd name="connsiteY62" fmla="*/ 522621 h 605663"/>
                <a:gd name="connsiteX63" fmla="*/ 105373 w 607561"/>
                <a:gd name="connsiteY63" fmla="*/ 433509 h 605663"/>
                <a:gd name="connsiteX64" fmla="*/ 108132 w 607561"/>
                <a:gd name="connsiteY64" fmla="*/ 416628 h 605663"/>
                <a:gd name="connsiteX65" fmla="*/ 117156 w 607561"/>
                <a:gd name="connsiteY65" fmla="*/ 414585 h 605663"/>
                <a:gd name="connsiteX66" fmla="*/ 478543 w 607561"/>
                <a:gd name="connsiteY66" fmla="*/ 340025 h 605663"/>
                <a:gd name="connsiteX67" fmla="*/ 471867 w 607561"/>
                <a:gd name="connsiteY67" fmla="*/ 340647 h 605663"/>
                <a:gd name="connsiteX68" fmla="*/ 443119 w 607561"/>
                <a:gd name="connsiteY68" fmla="*/ 369620 h 605663"/>
                <a:gd name="connsiteX69" fmla="*/ 442318 w 607561"/>
                <a:gd name="connsiteY69" fmla="*/ 373886 h 605663"/>
                <a:gd name="connsiteX70" fmla="*/ 580988 w 607561"/>
                <a:gd name="connsiteY70" fmla="*/ 373886 h 605663"/>
                <a:gd name="connsiteX71" fmla="*/ 580187 w 607561"/>
                <a:gd name="connsiteY71" fmla="*/ 369620 h 605663"/>
                <a:gd name="connsiteX72" fmla="*/ 551438 w 607561"/>
                <a:gd name="connsiteY72" fmla="*/ 340647 h 605663"/>
                <a:gd name="connsiteX73" fmla="*/ 544763 w 607561"/>
                <a:gd name="connsiteY73" fmla="*/ 340025 h 605663"/>
                <a:gd name="connsiteX74" fmla="*/ 539155 w 607561"/>
                <a:gd name="connsiteY74" fmla="*/ 340025 h 605663"/>
                <a:gd name="connsiteX75" fmla="*/ 511653 w 607561"/>
                <a:gd name="connsiteY75" fmla="*/ 349534 h 605663"/>
                <a:gd name="connsiteX76" fmla="*/ 484150 w 607561"/>
                <a:gd name="connsiteY76" fmla="*/ 340025 h 605663"/>
                <a:gd name="connsiteX77" fmla="*/ 62842 w 607561"/>
                <a:gd name="connsiteY77" fmla="*/ 340025 h 605663"/>
                <a:gd name="connsiteX78" fmla="*/ 56167 w 607561"/>
                <a:gd name="connsiteY78" fmla="*/ 340647 h 605663"/>
                <a:gd name="connsiteX79" fmla="*/ 27418 w 607561"/>
                <a:gd name="connsiteY79" fmla="*/ 369620 h 605663"/>
                <a:gd name="connsiteX80" fmla="*/ 26617 w 607561"/>
                <a:gd name="connsiteY80" fmla="*/ 373886 h 605663"/>
                <a:gd name="connsiteX81" fmla="*/ 165287 w 607561"/>
                <a:gd name="connsiteY81" fmla="*/ 373886 h 605663"/>
                <a:gd name="connsiteX82" fmla="*/ 164486 w 607561"/>
                <a:gd name="connsiteY82" fmla="*/ 369620 h 605663"/>
                <a:gd name="connsiteX83" fmla="*/ 135738 w 607561"/>
                <a:gd name="connsiteY83" fmla="*/ 340647 h 605663"/>
                <a:gd name="connsiteX84" fmla="*/ 128973 w 607561"/>
                <a:gd name="connsiteY84" fmla="*/ 340025 h 605663"/>
                <a:gd name="connsiteX85" fmla="*/ 123455 w 607561"/>
                <a:gd name="connsiteY85" fmla="*/ 340025 h 605663"/>
                <a:gd name="connsiteX86" fmla="*/ 95952 w 607561"/>
                <a:gd name="connsiteY86" fmla="*/ 349534 h 605663"/>
                <a:gd name="connsiteX87" fmla="*/ 68450 w 607561"/>
                <a:gd name="connsiteY87" fmla="*/ 340025 h 605663"/>
                <a:gd name="connsiteX88" fmla="*/ 478543 w 607561"/>
                <a:gd name="connsiteY88" fmla="*/ 315851 h 605663"/>
                <a:gd name="connsiteX89" fmla="*/ 488689 w 607561"/>
                <a:gd name="connsiteY89" fmla="*/ 315851 h 605663"/>
                <a:gd name="connsiteX90" fmla="*/ 497234 w 607561"/>
                <a:gd name="connsiteY90" fmla="*/ 319406 h 605663"/>
                <a:gd name="connsiteX91" fmla="*/ 526071 w 607561"/>
                <a:gd name="connsiteY91" fmla="*/ 319406 h 605663"/>
                <a:gd name="connsiteX92" fmla="*/ 534616 w 607561"/>
                <a:gd name="connsiteY92" fmla="*/ 315851 h 605663"/>
                <a:gd name="connsiteX93" fmla="*/ 544763 w 607561"/>
                <a:gd name="connsiteY93" fmla="*/ 315851 h 605663"/>
                <a:gd name="connsiteX94" fmla="*/ 555888 w 607561"/>
                <a:gd name="connsiteY94" fmla="*/ 316917 h 605663"/>
                <a:gd name="connsiteX95" fmla="*/ 604040 w 607561"/>
                <a:gd name="connsiteY95" fmla="*/ 365265 h 605663"/>
                <a:gd name="connsiteX96" fmla="*/ 607333 w 607561"/>
                <a:gd name="connsiteY96" fmla="*/ 383840 h 605663"/>
                <a:gd name="connsiteX97" fmla="*/ 604752 w 607561"/>
                <a:gd name="connsiteY97" fmla="*/ 393705 h 605663"/>
                <a:gd name="connsiteX98" fmla="*/ 595495 w 607561"/>
                <a:gd name="connsiteY98" fmla="*/ 398060 h 605663"/>
                <a:gd name="connsiteX99" fmla="*/ 427810 w 607561"/>
                <a:gd name="connsiteY99" fmla="*/ 398060 h 605663"/>
                <a:gd name="connsiteX100" fmla="*/ 418553 w 607561"/>
                <a:gd name="connsiteY100" fmla="*/ 393705 h 605663"/>
                <a:gd name="connsiteX101" fmla="*/ 415883 w 607561"/>
                <a:gd name="connsiteY101" fmla="*/ 383840 h 605663"/>
                <a:gd name="connsiteX102" fmla="*/ 419265 w 607561"/>
                <a:gd name="connsiteY102" fmla="*/ 365265 h 605663"/>
                <a:gd name="connsiteX103" fmla="*/ 467417 w 607561"/>
                <a:gd name="connsiteY103" fmla="*/ 316917 h 605663"/>
                <a:gd name="connsiteX104" fmla="*/ 478543 w 607561"/>
                <a:gd name="connsiteY104" fmla="*/ 315851 h 605663"/>
                <a:gd name="connsiteX105" fmla="*/ 62842 w 607561"/>
                <a:gd name="connsiteY105" fmla="*/ 315851 h 605663"/>
                <a:gd name="connsiteX106" fmla="*/ 72989 w 607561"/>
                <a:gd name="connsiteY106" fmla="*/ 315851 h 605663"/>
                <a:gd name="connsiteX107" fmla="*/ 81534 w 607561"/>
                <a:gd name="connsiteY107" fmla="*/ 319406 h 605663"/>
                <a:gd name="connsiteX108" fmla="*/ 110282 w 607561"/>
                <a:gd name="connsiteY108" fmla="*/ 319406 h 605663"/>
                <a:gd name="connsiteX109" fmla="*/ 118916 w 607561"/>
                <a:gd name="connsiteY109" fmla="*/ 315851 h 605663"/>
                <a:gd name="connsiteX110" fmla="*/ 128973 w 607561"/>
                <a:gd name="connsiteY110" fmla="*/ 315851 h 605663"/>
                <a:gd name="connsiteX111" fmla="*/ 140188 w 607561"/>
                <a:gd name="connsiteY111" fmla="*/ 316917 h 605663"/>
                <a:gd name="connsiteX112" fmla="*/ 188340 w 607561"/>
                <a:gd name="connsiteY112" fmla="*/ 365265 h 605663"/>
                <a:gd name="connsiteX113" fmla="*/ 191633 w 607561"/>
                <a:gd name="connsiteY113" fmla="*/ 383840 h 605663"/>
                <a:gd name="connsiteX114" fmla="*/ 189052 w 607561"/>
                <a:gd name="connsiteY114" fmla="*/ 393705 h 605663"/>
                <a:gd name="connsiteX115" fmla="*/ 179795 w 607561"/>
                <a:gd name="connsiteY115" fmla="*/ 398060 h 605663"/>
                <a:gd name="connsiteX116" fmla="*/ 12110 w 607561"/>
                <a:gd name="connsiteY116" fmla="*/ 398060 h 605663"/>
                <a:gd name="connsiteX117" fmla="*/ 2853 w 607561"/>
                <a:gd name="connsiteY117" fmla="*/ 393705 h 605663"/>
                <a:gd name="connsiteX118" fmla="*/ 183 w 607561"/>
                <a:gd name="connsiteY118" fmla="*/ 383840 h 605663"/>
                <a:gd name="connsiteX119" fmla="*/ 3565 w 607561"/>
                <a:gd name="connsiteY119" fmla="*/ 365265 h 605663"/>
                <a:gd name="connsiteX120" fmla="*/ 51628 w 607561"/>
                <a:gd name="connsiteY120" fmla="*/ 316917 h 605663"/>
                <a:gd name="connsiteX121" fmla="*/ 62842 w 607561"/>
                <a:gd name="connsiteY121" fmla="*/ 315851 h 605663"/>
                <a:gd name="connsiteX122" fmla="*/ 511653 w 607561"/>
                <a:gd name="connsiteY122" fmla="*/ 231644 h 605663"/>
                <a:gd name="connsiteX123" fmla="*/ 501150 w 607561"/>
                <a:gd name="connsiteY123" fmla="*/ 236179 h 605663"/>
                <a:gd name="connsiteX124" fmla="*/ 497323 w 607561"/>
                <a:gd name="connsiteY124" fmla="*/ 246936 h 605663"/>
                <a:gd name="connsiteX125" fmla="*/ 499281 w 607561"/>
                <a:gd name="connsiteY125" fmla="*/ 276631 h 605663"/>
                <a:gd name="connsiteX126" fmla="*/ 504888 w 607561"/>
                <a:gd name="connsiteY126" fmla="*/ 286677 h 605663"/>
                <a:gd name="connsiteX127" fmla="*/ 518418 w 607561"/>
                <a:gd name="connsiteY127" fmla="*/ 286677 h 605663"/>
                <a:gd name="connsiteX128" fmla="*/ 524025 w 607561"/>
                <a:gd name="connsiteY128" fmla="*/ 276631 h 605663"/>
                <a:gd name="connsiteX129" fmla="*/ 525984 w 607561"/>
                <a:gd name="connsiteY129" fmla="*/ 246936 h 605663"/>
                <a:gd name="connsiteX130" fmla="*/ 522156 w 607561"/>
                <a:gd name="connsiteY130" fmla="*/ 236179 h 605663"/>
                <a:gd name="connsiteX131" fmla="*/ 511653 w 607561"/>
                <a:gd name="connsiteY131" fmla="*/ 231644 h 605663"/>
                <a:gd name="connsiteX132" fmla="*/ 95952 w 607561"/>
                <a:gd name="connsiteY132" fmla="*/ 231644 h 605663"/>
                <a:gd name="connsiteX133" fmla="*/ 85449 w 607561"/>
                <a:gd name="connsiteY133" fmla="*/ 236179 h 605663"/>
                <a:gd name="connsiteX134" fmla="*/ 81621 w 607561"/>
                <a:gd name="connsiteY134" fmla="*/ 246936 h 605663"/>
                <a:gd name="connsiteX135" fmla="*/ 83580 w 607561"/>
                <a:gd name="connsiteY135" fmla="*/ 276631 h 605663"/>
                <a:gd name="connsiteX136" fmla="*/ 89187 w 607561"/>
                <a:gd name="connsiteY136" fmla="*/ 286677 h 605663"/>
                <a:gd name="connsiteX137" fmla="*/ 102717 w 607561"/>
                <a:gd name="connsiteY137" fmla="*/ 286677 h 605663"/>
                <a:gd name="connsiteX138" fmla="*/ 108324 w 607561"/>
                <a:gd name="connsiteY138" fmla="*/ 276631 h 605663"/>
                <a:gd name="connsiteX139" fmla="*/ 110282 w 607561"/>
                <a:gd name="connsiteY139" fmla="*/ 246936 h 605663"/>
                <a:gd name="connsiteX140" fmla="*/ 106366 w 607561"/>
                <a:gd name="connsiteY140" fmla="*/ 236179 h 605663"/>
                <a:gd name="connsiteX141" fmla="*/ 95952 w 607561"/>
                <a:gd name="connsiteY141" fmla="*/ 231644 h 605663"/>
                <a:gd name="connsiteX142" fmla="*/ 511653 w 607561"/>
                <a:gd name="connsiteY142" fmla="*/ 207462 h 605663"/>
                <a:gd name="connsiteX143" fmla="*/ 539780 w 607561"/>
                <a:gd name="connsiteY143" fmla="*/ 219642 h 605663"/>
                <a:gd name="connsiteX144" fmla="*/ 550105 w 607561"/>
                <a:gd name="connsiteY144" fmla="*/ 248537 h 605663"/>
                <a:gd name="connsiteX145" fmla="*/ 548147 w 607561"/>
                <a:gd name="connsiteY145" fmla="*/ 278231 h 605663"/>
                <a:gd name="connsiteX146" fmla="*/ 531591 w 607561"/>
                <a:gd name="connsiteY146" fmla="*/ 306948 h 605663"/>
                <a:gd name="connsiteX147" fmla="*/ 511653 w 607561"/>
                <a:gd name="connsiteY147" fmla="*/ 312816 h 605663"/>
                <a:gd name="connsiteX148" fmla="*/ 491715 w 607561"/>
                <a:gd name="connsiteY148" fmla="*/ 306948 h 605663"/>
                <a:gd name="connsiteX149" fmla="*/ 475070 w 607561"/>
                <a:gd name="connsiteY149" fmla="*/ 278231 h 605663"/>
                <a:gd name="connsiteX150" fmla="*/ 473201 w 607561"/>
                <a:gd name="connsiteY150" fmla="*/ 248537 h 605663"/>
                <a:gd name="connsiteX151" fmla="*/ 483526 w 607561"/>
                <a:gd name="connsiteY151" fmla="*/ 219731 h 605663"/>
                <a:gd name="connsiteX152" fmla="*/ 511653 w 607561"/>
                <a:gd name="connsiteY152" fmla="*/ 207462 h 605663"/>
                <a:gd name="connsiteX153" fmla="*/ 95952 w 607561"/>
                <a:gd name="connsiteY153" fmla="*/ 207462 h 605663"/>
                <a:gd name="connsiteX154" fmla="*/ 124079 w 607561"/>
                <a:gd name="connsiteY154" fmla="*/ 219731 h 605663"/>
                <a:gd name="connsiteX155" fmla="*/ 134404 w 607561"/>
                <a:gd name="connsiteY155" fmla="*/ 248537 h 605663"/>
                <a:gd name="connsiteX156" fmla="*/ 132446 w 607561"/>
                <a:gd name="connsiteY156" fmla="*/ 278231 h 605663"/>
                <a:gd name="connsiteX157" fmla="*/ 115890 w 607561"/>
                <a:gd name="connsiteY157" fmla="*/ 306948 h 605663"/>
                <a:gd name="connsiteX158" fmla="*/ 95952 w 607561"/>
                <a:gd name="connsiteY158" fmla="*/ 312816 h 605663"/>
                <a:gd name="connsiteX159" fmla="*/ 76014 w 607561"/>
                <a:gd name="connsiteY159" fmla="*/ 306948 h 605663"/>
                <a:gd name="connsiteX160" fmla="*/ 59369 w 607561"/>
                <a:gd name="connsiteY160" fmla="*/ 278231 h 605663"/>
                <a:gd name="connsiteX161" fmla="*/ 57411 w 607561"/>
                <a:gd name="connsiteY161" fmla="*/ 248537 h 605663"/>
                <a:gd name="connsiteX162" fmla="*/ 67825 w 607561"/>
                <a:gd name="connsiteY162" fmla="*/ 219731 h 605663"/>
                <a:gd name="connsiteX163" fmla="*/ 95952 w 607561"/>
                <a:gd name="connsiteY163" fmla="*/ 207462 h 605663"/>
                <a:gd name="connsiteX164" fmla="*/ 270734 w 607561"/>
                <a:gd name="connsiteY164" fmla="*/ 132403 h 605663"/>
                <a:gd name="connsiteX165" fmla="*/ 263969 w 607561"/>
                <a:gd name="connsiteY165" fmla="*/ 133114 h 605663"/>
                <a:gd name="connsiteX166" fmla="*/ 235218 w 607561"/>
                <a:gd name="connsiteY166" fmla="*/ 161998 h 605663"/>
                <a:gd name="connsiteX167" fmla="*/ 234417 w 607561"/>
                <a:gd name="connsiteY167" fmla="*/ 166353 h 605663"/>
                <a:gd name="connsiteX168" fmla="*/ 373100 w 607561"/>
                <a:gd name="connsiteY168" fmla="*/ 166353 h 605663"/>
                <a:gd name="connsiteX169" fmla="*/ 372388 w 607561"/>
                <a:gd name="connsiteY169" fmla="*/ 161998 h 605663"/>
                <a:gd name="connsiteX170" fmla="*/ 343547 w 607561"/>
                <a:gd name="connsiteY170" fmla="*/ 133114 h 605663"/>
                <a:gd name="connsiteX171" fmla="*/ 336871 w 607561"/>
                <a:gd name="connsiteY171" fmla="*/ 132403 h 605663"/>
                <a:gd name="connsiteX172" fmla="*/ 331353 w 607561"/>
                <a:gd name="connsiteY172" fmla="*/ 132403 h 605663"/>
                <a:gd name="connsiteX173" fmla="*/ 303758 w 607561"/>
                <a:gd name="connsiteY173" fmla="*/ 141912 h 605663"/>
                <a:gd name="connsiteX174" fmla="*/ 276253 w 607561"/>
                <a:gd name="connsiteY174" fmla="*/ 132403 h 605663"/>
                <a:gd name="connsiteX175" fmla="*/ 270734 w 607561"/>
                <a:gd name="connsiteY175" fmla="*/ 108318 h 605663"/>
                <a:gd name="connsiteX176" fmla="*/ 280793 w 607561"/>
                <a:gd name="connsiteY176" fmla="*/ 108318 h 605663"/>
                <a:gd name="connsiteX177" fmla="*/ 289427 w 607561"/>
                <a:gd name="connsiteY177" fmla="*/ 111784 h 605663"/>
                <a:gd name="connsiteX178" fmla="*/ 303758 w 607561"/>
                <a:gd name="connsiteY178" fmla="*/ 117739 h 605663"/>
                <a:gd name="connsiteX179" fmla="*/ 318179 w 607561"/>
                <a:gd name="connsiteY179" fmla="*/ 111784 h 605663"/>
                <a:gd name="connsiteX180" fmla="*/ 326724 w 607561"/>
                <a:gd name="connsiteY180" fmla="*/ 108318 h 605663"/>
                <a:gd name="connsiteX181" fmla="*/ 336871 w 607561"/>
                <a:gd name="connsiteY181" fmla="*/ 108318 h 605663"/>
                <a:gd name="connsiteX182" fmla="*/ 348087 w 607561"/>
                <a:gd name="connsiteY182" fmla="*/ 109295 h 605663"/>
                <a:gd name="connsiteX183" fmla="*/ 396155 w 607561"/>
                <a:gd name="connsiteY183" fmla="*/ 157732 h 605663"/>
                <a:gd name="connsiteX184" fmla="*/ 399537 w 607561"/>
                <a:gd name="connsiteY184" fmla="*/ 176218 h 605663"/>
                <a:gd name="connsiteX185" fmla="*/ 396867 w 607561"/>
                <a:gd name="connsiteY185" fmla="*/ 186172 h 605663"/>
                <a:gd name="connsiteX186" fmla="*/ 387609 w 607561"/>
                <a:gd name="connsiteY186" fmla="*/ 190527 h 605663"/>
                <a:gd name="connsiteX187" fmla="*/ 219997 w 607561"/>
                <a:gd name="connsiteY187" fmla="*/ 190527 h 605663"/>
                <a:gd name="connsiteX188" fmla="*/ 210650 w 607561"/>
                <a:gd name="connsiteY188" fmla="*/ 186172 h 605663"/>
                <a:gd name="connsiteX189" fmla="*/ 208069 w 607561"/>
                <a:gd name="connsiteY189" fmla="*/ 176218 h 605663"/>
                <a:gd name="connsiteX190" fmla="*/ 211451 w 607561"/>
                <a:gd name="connsiteY190" fmla="*/ 157732 h 605663"/>
                <a:gd name="connsiteX191" fmla="*/ 259519 w 607561"/>
                <a:gd name="connsiteY191" fmla="*/ 109295 h 605663"/>
                <a:gd name="connsiteX192" fmla="*/ 270734 w 607561"/>
                <a:gd name="connsiteY192" fmla="*/ 108318 h 605663"/>
                <a:gd name="connsiteX193" fmla="*/ 413861 w 607561"/>
                <a:gd name="connsiteY193" fmla="*/ 87316 h 605663"/>
                <a:gd name="connsiteX194" fmla="*/ 423096 w 607561"/>
                <a:gd name="connsiteY194" fmla="*/ 88372 h 605663"/>
                <a:gd name="connsiteX195" fmla="*/ 502586 w 607561"/>
                <a:gd name="connsiteY195" fmla="*/ 159488 h 605663"/>
                <a:gd name="connsiteX196" fmla="*/ 499826 w 607561"/>
                <a:gd name="connsiteY196" fmla="*/ 176290 h 605663"/>
                <a:gd name="connsiteX197" fmla="*/ 492794 w 607561"/>
                <a:gd name="connsiteY197" fmla="*/ 178601 h 605663"/>
                <a:gd name="connsiteX198" fmla="*/ 482913 w 607561"/>
                <a:gd name="connsiteY198" fmla="*/ 173534 h 605663"/>
                <a:gd name="connsiteX199" fmla="*/ 411257 w 607561"/>
                <a:gd name="connsiteY199" fmla="*/ 109529 h 605663"/>
                <a:gd name="connsiteX200" fmla="*/ 406629 w 607561"/>
                <a:gd name="connsiteY200" fmla="*/ 92995 h 605663"/>
                <a:gd name="connsiteX201" fmla="*/ 413861 w 607561"/>
                <a:gd name="connsiteY201" fmla="*/ 87316 h 605663"/>
                <a:gd name="connsiteX202" fmla="*/ 382342 w 607561"/>
                <a:gd name="connsiteY202" fmla="*/ 70370 h 605663"/>
                <a:gd name="connsiteX203" fmla="*/ 388579 w 607561"/>
                <a:gd name="connsiteY203" fmla="*/ 72592 h 605663"/>
                <a:gd name="connsiteX204" fmla="*/ 395796 w 607561"/>
                <a:gd name="connsiteY204" fmla="*/ 88058 h 605663"/>
                <a:gd name="connsiteX205" fmla="*/ 384391 w 607561"/>
                <a:gd name="connsiteY205" fmla="*/ 95969 h 605663"/>
                <a:gd name="connsiteX206" fmla="*/ 380203 w 607561"/>
                <a:gd name="connsiteY206" fmla="*/ 95258 h 605663"/>
                <a:gd name="connsiteX207" fmla="*/ 374590 w 607561"/>
                <a:gd name="connsiteY207" fmla="*/ 93213 h 605663"/>
                <a:gd name="connsiteX208" fmla="*/ 367016 w 607561"/>
                <a:gd name="connsiteY208" fmla="*/ 77925 h 605663"/>
                <a:gd name="connsiteX209" fmla="*/ 382342 w 607561"/>
                <a:gd name="connsiteY209" fmla="*/ 70370 h 605663"/>
                <a:gd name="connsiteX210" fmla="*/ 225634 w 607561"/>
                <a:gd name="connsiteY210" fmla="*/ 70370 h 605663"/>
                <a:gd name="connsiteX211" fmla="*/ 240944 w 607561"/>
                <a:gd name="connsiteY211" fmla="*/ 77923 h 605663"/>
                <a:gd name="connsiteX212" fmla="*/ 233378 w 607561"/>
                <a:gd name="connsiteY212" fmla="*/ 93207 h 605663"/>
                <a:gd name="connsiteX213" fmla="*/ 125045 w 607561"/>
                <a:gd name="connsiteY213" fmla="*/ 173536 h 605663"/>
                <a:gd name="connsiteX214" fmla="*/ 115164 w 607561"/>
                <a:gd name="connsiteY214" fmla="*/ 178601 h 605663"/>
                <a:gd name="connsiteX215" fmla="*/ 108132 w 607561"/>
                <a:gd name="connsiteY215" fmla="*/ 176291 h 605663"/>
                <a:gd name="connsiteX216" fmla="*/ 105373 w 607561"/>
                <a:gd name="connsiteY216" fmla="*/ 159496 h 605663"/>
                <a:gd name="connsiteX217" fmla="*/ 225634 w 607561"/>
                <a:gd name="connsiteY217" fmla="*/ 70370 h 605663"/>
                <a:gd name="connsiteX218" fmla="*/ 303767 w 607561"/>
                <a:gd name="connsiteY218" fmla="*/ 24166 h 605663"/>
                <a:gd name="connsiteX219" fmla="*/ 293353 w 607561"/>
                <a:gd name="connsiteY219" fmla="*/ 28698 h 605663"/>
                <a:gd name="connsiteX220" fmla="*/ 289436 w 607561"/>
                <a:gd name="connsiteY220" fmla="*/ 39448 h 605663"/>
                <a:gd name="connsiteX221" fmla="*/ 291395 w 607561"/>
                <a:gd name="connsiteY221" fmla="*/ 69123 h 605663"/>
                <a:gd name="connsiteX222" fmla="*/ 297002 w 607561"/>
                <a:gd name="connsiteY222" fmla="*/ 79074 h 605663"/>
                <a:gd name="connsiteX223" fmla="*/ 310532 w 607561"/>
                <a:gd name="connsiteY223" fmla="*/ 79074 h 605663"/>
                <a:gd name="connsiteX224" fmla="*/ 316139 w 607561"/>
                <a:gd name="connsiteY224" fmla="*/ 69123 h 605663"/>
                <a:gd name="connsiteX225" fmla="*/ 318097 w 607561"/>
                <a:gd name="connsiteY225" fmla="*/ 39448 h 605663"/>
                <a:gd name="connsiteX226" fmla="*/ 314270 w 607561"/>
                <a:gd name="connsiteY226" fmla="*/ 28698 h 605663"/>
                <a:gd name="connsiteX227" fmla="*/ 303767 w 607561"/>
                <a:gd name="connsiteY227" fmla="*/ 24166 h 605663"/>
                <a:gd name="connsiteX228" fmla="*/ 303767 w 607561"/>
                <a:gd name="connsiteY228" fmla="*/ 0 h 605663"/>
                <a:gd name="connsiteX229" fmla="*/ 331894 w 607561"/>
                <a:gd name="connsiteY229" fmla="*/ 12172 h 605663"/>
                <a:gd name="connsiteX230" fmla="*/ 342308 w 607561"/>
                <a:gd name="connsiteY230" fmla="*/ 40958 h 605663"/>
                <a:gd name="connsiteX231" fmla="*/ 340350 w 607561"/>
                <a:gd name="connsiteY231" fmla="*/ 70633 h 605663"/>
                <a:gd name="connsiteX232" fmla="*/ 323705 w 607561"/>
                <a:gd name="connsiteY232" fmla="*/ 99331 h 605663"/>
                <a:gd name="connsiteX233" fmla="*/ 303767 w 607561"/>
                <a:gd name="connsiteY233" fmla="*/ 105284 h 605663"/>
                <a:gd name="connsiteX234" fmla="*/ 283829 w 607561"/>
                <a:gd name="connsiteY234" fmla="*/ 99331 h 605663"/>
                <a:gd name="connsiteX235" fmla="*/ 267273 w 607561"/>
                <a:gd name="connsiteY235" fmla="*/ 70633 h 605663"/>
                <a:gd name="connsiteX236" fmla="*/ 265315 w 607561"/>
                <a:gd name="connsiteY236" fmla="*/ 40958 h 605663"/>
                <a:gd name="connsiteX237" fmla="*/ 275640 w 607561"/>
                <a:gd name="connsiteY237" fmla="*/ 12172 h 605663"/>
                <a:gd name="connsiteX238" fmla="*/ 303767 w 607561"/>
                <a:gd name="connsiteY238" fmla="*/ 0 h 60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607561" h="605663">
                  <a:moveTo>
                    <a:pt x="270734" y="547628"/>
                  </a:moveTo>
                  <a:cubicBezTo>
                    <a:pt x="268420" y="547628"/>
                    <a:pt x="266195" y="547806"/>
                    <a:pt x="263969" y="548250"/>
                  </a:cubicBezTo>
                  <a:cubicBezTo>
                    <a:pt x="249460" y="550916"/>
                    <a:pt x="237888" y="562559"/>
                    <a:pt x="235218" y="577134"/>
                  </a:cubicBezTo>
                  <a:lnTo>
                    <a:pt x="234417" y="581489"/>
                  </a:lnTo>
                  <a:lnTo>
                    <a:pt x="373100" y="581489"/>
                  </a:lnTo>
                  <a:lnTo>
                    <a:pt x="372388" y="577134"/>
                  </a:lnTo>
                  <a:cubicBezTo>
                    <a:pt x="369718" y="562559"/>
                    <a:pt x="358146" y="550916"/>
                    <a:pt x="343547" y="548250"/>
                  </a:cubicBezTo>
                  <a:cubicBezTo>
                    <a:pt x="341411" y="547806"/>
                    <a:pt x="339097" y="547628"/>
                    <a:pt x="336871" y="547628"/>
                  </a:cubicBezTo>
                  <a:lnTo>
                    <a:pt x="331353" y="547628"/>
                  </a:lnTo>
                  <a:cubicBezTo>
                    <a:pt x="315241" y="560248"/>
                    <a:pt x="292365" y="560248"/>
                    <a:pt x="276253" y="547628"/>
                  </a:cubicBezTo>
                  <a:close/>
                  <a:moveTo>
                    <a:pt x="270734" y="523454"/>
                  </a:moveTo>
                  <a:lnTo>
                    <a:pt x="280793" y="523454"/>
                  </a:lnTo>
                  <a:cubicBezTo>
                    <a:pt x="283997" y="523454"/>
                    <a:pt x="287113" y="524698"/>
                    <a:pt x="289427" y="526920"/>
                  </a:cubicBezTo>
                  <a:cubicBezTo>
                    <a:pt x="297349" y="534919"/>
                    <a:pt x="310256" y="534919"/>
                    <a:pt x="318179" y="526920"/>
                  </a:cubicBezTo>
                  <a:cubicBezTo>
                    <a:pt x="320493" y="524698"/>
                    <a:pt x="323519" y="523454"/>
                    <a:pt x="326724" y="523454"/>
                  </a:cubicBezTo>
                  <a:lnTo>
                    <a:pt x="336871" y="523454"/>
                  </a:lnTo>
                  <a:cubicBezTo>
                    <a:pt x="340610" y="523454"/>
                    <a:pt x="344348" y="523810"/>
                    <a:pt x="348087" y="524432"/>
                  </a:cubicBezTo>
                  <a:cubicBezTo>
                    <a:pt x="372388" y="529053"/>
                    <a:pt x="391704" y="548517"/>
                    <a:pt x="396155" y="572868"/>
                  </a:cubicBezTo>
                  <a:lnTo>
                    <a:pt x="399537" y="591354"/>
                  </a:lnTo>
                  <a:cubicBezTo>
                    <a:pt x="400160" y="594909"/>
                    <a:pt x="399181" y="598553"/>
                    <a:pt x="396867" y="601308"/>
                  </a:cubicBezTo>
                  <a:cubicBezTo>
                    <a:pt x="394641" y="604063"/>
                    <a:pt x="391170" y="605663"/>
                    <a:pt x="387609" y="605663"/>
                  </a:cubicBezTo>
                  <a:lnTo>
                    <a:pt x="219997" y="605663"/>
                  </a:lnTo>
                  <a:cubicBezTo>
                    <a:pt x="216347" y="605663"/>
                    <a:pt x="212965" y="604063"/>
                    <a:pt x="210650" y="601308"/>
                  </a:cubicBezTo>
                  <a:cubicBezTo>
                    <a:pt x="208336" y="598553"/>
                    <a:pt x="207446" y="594909"/>
                    <a:pt x="208069" y="591443"/>
                  </a:cubicBezTo>
                  <a:lnTo>
                    <a:pt x="211451" y="572868"/>
                  </a:lnTo>
                  <a:cubicBezTo>
                    <a:pt x="215813" y="548517"/>
                    <a:pt x="235129" y="529053"/>
                    <a:pt x="259519" y="524432"/>
                  </a:cubicBezTo>
                  <a:cubicBezTo>
                    <a:pt x="263168" y="523810"/>
                    <a:pt x="266996" y="523454"/>
                    <a:pt x="270734" y="523454"/>
                  </a:cubicBezTo>
                  <a:close/>
                  <a:moveTo>
                    <a:pt x="303767" y="439249"/>
                  </a:moveTo>
                  <a:cubicBezTo>
                    <a:pt x="299761" y="439249"/>
                    <a:pt x="296023" y="440849"/>
                    <a:pt x="293353" y="443783"/>
                  </a:cubicBezTo>
                  <a:cubicBezTo>
                    <a:pt x="290594" y="446717"/>
                    <a:pt x="289169" y="450540"/>
                    <a:pt x="289436" y="454541"/>
                  </a:cubicBezTo>
                  <a:lnTo>
                    <a:pt x="291395" y="484235"/>
                  </a:lnTo>
                  <a:cubicBezTo>
                    <a:pt x="291662" y="488414"/>
                    <a:pt x="293798" y="492148"/>
                    <a:pt x="297002" y="494193"/>
                  </a:cubicBezTo>
                  <a:cubicBezTo>
                    <a:pt x="301186" y="496860"/>
                    <a:pt x="306437" y="496860"/>
                    <a:pt x="310532" y="494193"/>
                  </a:cubicBezTo>
                  <a:cubicBezTo>
                    <a:pt x="313825" y="492148"/>
                    <a:pt x="315872" y="488414"/>
                    <a:pt x="316139" y="484235"/>
                  </a:cubicBezTo>
                  <a:lnTo>
                    <a:pt x="318097" y="454541"/>
                  </a:lnTo>
                  <a:cubicBezTo>
                    <a:pt x="318364" y="450540"/>
                    <a:pt x="317029" y="446717"/>
                    <a:pt x="314270" y="443783"/>
                  </a:cubicBezTo>
                  <a:cubicBezTo>
                    <a:pt x="311511" y="440849"/>
                    <a:pt x="307772" y="439249"/>
                    <a:pt x="303767" y="439249"/>
                  </a:cubicBezTo>
                  <a:close/>
                  <a:moveTo>
                    <a:pt x="303767" y="415066"/>
                  </a:moveTo>
                  <a:cubicBezTo>
                    <a:pt x="314448" y="415066"/>
                    <a:pt x="324684" y="419511"/>
                    <a:pt x="331894" y="427246"/>
                  </a:cubicBezTo>
                  <a:cubicBezTo>
                    <a:pt x="339192" y="434981"/>
                    <a:pt x="342931" y="445472"/>
                    <a:pt x="342308" y="456052"/>
                  </a:cubicBezTo>
                  <a:lnTo>
                    <a:pt x="340350" y="485747"/>
                  </a:lnTo>
                  <a:cubicBezTo>
                    <a:pt x="339549" y="497482"/>
                    <a:pt x="333407" y="508240"/>
                    <a:pt x="323705" y="514552"/>
                  </a:cubicBezTo>
                  <a:cubicBezTo>
                    <a:pt x="317652" y="518464"/>
                    <a:pt x="310710" y="520420"/>
                    <a:pt x="303767" y="520420"/>
                  </a:cubicBezTo>
                  <a:cubicBezTo>
                    <a:pt x="296824" y="520420"/>
                    <a:pt x="289881" y="518464"/>
                    <a:pt x="283829" y="514552"/>
                  </a:cubicBezTo>
                  <a:cubicBezTo>
                    <a:pt x="274216" y="508240"/>
                    <a:pt x="267985" y="497482"/>
                    <a:pt x="267273" y="485747"/>
                  </a:cubicBezTo>
                  <a:lnTo>
                    <a:pt x="265315" y="456052"/>
                  </a:lnTo>
                  <a:cubicBezTo>
                    <a:pt x="264603" y="445472"/>
                    <a:pt x="268430" y="434981"/>
                    <a:pt x="275640" y="427246"/>
                  </a:cubicBezTo>
                  <a:cubicBezTo>
                    <a:pt x="282939" y="419511"/>
                    <a:pt x="293175" y="415066"/>
                    <a:pt x="303767" y="415066"/>
                  </a:cubicBezTo>
                  <a:close/>
                  <a:moveTo>
                    <a:pt x="490802" y="414596"/>
                  </a:moveTo>
                  <a:cubicBezTo>
                    <a:pt x="493862" y="414096"/>
                    <a:pt x="497111" y="414763"/>
                    <a:pt x="499826" y="416717"/>
                  </a:cubicBezTo>
                  <a:cubicBezTo>
                    <a:pt x="505256" y="420538"/>
                    <a:pt x="506502" y="428090"/>
                    <a:pt x="502585" y="433509"/>
                  </a:cubicBezTo>
                  <a:cubicBezTo>
                    <a:pt x="472587" y="475355"/>
                    <a:pt x="431016" y="506185"/>
                    <a:pt x="382324" y="522621"/>
                  </a:cubicBezTo>
                  <a:cubicBezTo>
                    <a:pt x="381078" y="523065"/>
                    <a:pt x="379743" y="523243"/>
                    <a:pt x="378497" y="523243"/>
                  </a:cubicBezTo>
                  <a:cubicBezTo>
                    <a:pt x="373423" y="523243"/>
                    <a:pt x="368705" y="520134"/>
                    <a:pt x="367014" y="515069"/>
                  </a:cubicBezTo>
                  <a:cubicBezTo>
                    <a:pt x="364877" y="508761"/>
                    <a:pt x="368260" y="501831"/>
                    <a:pt x="374580" y="499699"/>
                  </a:cubicBezTo>
                  <a:cubicBezTo>
                    <a:pt x="417753" y="485128"/>
                    <a:pt x="456208" y="456609"/>
                    <a:pt x="482913" y="419472"/>
                  </a:cubicBezTo>
                  <a:cubicBezTo>
                    <a:pt x="484871" y="416762"/>
                    <a:pt x="487742" y="415096"/>
                    <a:pt x="490802" y="414596"/>
                  </a:cubicBezTo>
                  <a:close/>
                  <a:moveTo>
                    <a:pt x="117156" y="414585"/>
                  </a:moveTo>
                  <a:cubicBezTo>
                    <a:pt x="120216" y="415096"/>
                    <a:pt x="123087" y="416762"/>
                    <a:pt x="125045" y="419472"/>
                  </a:cubicBezTo>
                  <a:cubicBezTo>
                    <a:pt x="151661" y="456609"/>
                    <a:pt x="190205" y="485128"/>
                    <a:pt x="233378" y="499699"/>
                  </a:cubicBezTo>
                  <a:cubicBezTo>
                    <a:pt x="239698" y="501831"/>
                    <a:pt x="243081" y="508761"/>
                    <a:pt x="240944" y="515069"/>
                  </a:cubicBezTo>
                  <a:cubicBezTo>
                    <a:pt x="239253" y="520045"/>
                    <a:pt x="234535" y="523243"/>
                    <a:pt x="229461" y="523243"/>
                  </a:cubicBezTo>
                  <a:cubicBezTo>
                    <a:pt x="228215" y="523243"/>
                    <a:pt x="226880" y="523065"/>
                    <a:pt x="225634" y="522621"/>
                  </a:cubicBezTo>
                  <a:cubicBezTo>
                    <a:pt x="177654" y="506451"/>
                    <a:pt x="134926" y="474822"/>
                    <a:pt x="105373" y="433509"/>
                  </a:cubicBezTo>
                  <a:cubicBezTo>
                    <a:pt x="101456" y="428090"/>
                    <a:pt x="102702" y="420538"/>
                    <a:pt x="108132" y="416628"/>
                  </a:cubicBezTo>
                  <a:cubicBezTo>
                    <a:pt x="110847" y="414718"/>
                    <a:pt x="114096" y="414074"/>
                    <a:pt x="117156" y="414585"/>
                  </a:cubicBezTo>
                  <a:close/>
                  <a:moveTo>
                    <a:pt x="478543" y="340025"/>
                  </a:moveTo>
                  <a:cubicBezTo>
                    <a:pt x="476318" y="340025"/>
                    <a:pt x="474092" y="340203"/>
                    <a:pt x="471867" y="340647"/>
                  </a:cubicBezTo>
                  <a:cubicBezTo>
                    <a:pt x="457271" y="343402"/>
                    <a:pt x="445700" y="355045"/>
                    <a:pt x="443119" y="369620"/>
                  </a:cubicBezTo>
                  <a:lnTo>
                    <a:pt x="442318" y="373886"/>
                  </a:lnTo>
                  <a:lnTo>
                    <a:pt x="580988" y="373886"/>
                  </a:lnTo>
                  <a:lnTo>
                    <a:pt x="580187" y="369620"/>
                  </a:lnTo>
                  <a:cubicBezTo>
                    <a:pt x="577516" y="355045"/>
                    <a:pt x="565946" y="343402"/>
                    <a:pt x="551438" y="340647"/>
                  </a:cubicBezTo>
                  <a:cubicBezTo>
                    <a:pt x="549213" y="340203"/>
                    <a:pt x="546988" y="340025"/>
                    <a:pt x="544763" y="340025"/>
                  </a:cubicBezTo>
                  <a:lnTo>
                    <a:pt x="539155" y="340025"/>
                  </a:lnTo>
                  <a:cubicBezTo>
                    <a:pt x="531323" y="346157"/>
                    <a:pt x="521710" y="349534"/>
                    <a:pt x="511653" y="349534"/>
                  </a:cubicBezTo>
                  <a:cubicBezTo>
                    <a:pt x="501506" y="349534"/>
                    <a:pt x="491894" y="346157"/>
                    <a:pt x="484150" y="340025"/>
                  </a:cubicBezTo>
                  <a:close/>
                  <a:moveTo>
                    <a:pt x="62842" y="340025"/>
                  </a:moveTo>
                  <a:cubicBezTo>
                    <a:pt x="60617" y="340025"/>
                    <a:pt x="58392" y="340203"/>
                    <a:pt x="56167" y="340647"/>
                  </a:cubicBezTo>
                  <a:cubicBezTo>
                    <a:pt x="41570" y="343402"/>
                    <a:pt x="30000" y="355045"/>
                    <a:pt x="27418" y="369620"/>
                  </a:cubicBezTo>
                  <a:lnTo>
                    <a:pt x="26617" y="373886"/>
                  </a:lnTo>
                  <a:lnTo>
                    <a:pt x="165287" y="373886"/>
                  </a:lnTo>
                  <a:lnTo>
                    <a:pt x="164486" y="369620"/>
                  </a:lnTo>
                  <a:cubicBezTo>
                    <a:pt x="161816" y="355045"/>
                    <a:pt x="150245" y="343402"/>
                    <a:pt x="135738" y="340647"/>
                  </a:cubicBezTo>
                  <a:cubicBezTo>
                    <a:pt x="133513" y="340203"/>
                    <a:pt x="131287" y="340025"/>
                    <a:pt x="128973" y="340025"/>
                  </a:cubicBezTo>
                  <a:lnTo>
                    <a:pt x="123455" y="340025"/>
                  </a:lnTo>
                  <a:cubicBezTo>
                    <a:pt x="115622" y="346157"/>
                    <a:pt x="106010" y="349534"/>
                    <a:pt x="95952" y="349534"/>
                  </a:cubicBezTo>
                  <a:cubicBezTo>
                    <a:pt x="85806" y="349534"/>
                    <a:pt x="76193" y="346157"/>
                    <a:pt x="68450" y="340025"/>
                  </a:cubicBezTo>
                  <a:close/>
                  <a:moveTo>
                    <a:pt x="478543" y="315851"/>
                  </a:moveTo>
                  <a:lnTo>
                    <a:pt x="488689" y="315851"/>
                  </a:lnTo>
                  <a:cubicBezTo>
                    <a:pt x="491894" y="315851"/>
                    <a:pt x="495009" y="317095"/>
                    <a:pt x="497234" y="319406"/>
                  </a:cubicBezTo>
                  <a:cubicBezTo>
                    <a:pt x="505155" y="327316"/>
                    <a:pt x="518061" y="327316"/>
                    <a:pt x="526071" y="319406"/>
                  </a:cubicBezTo>
                  <a:cubicBezTo>
                    <a:pt x="528297" y="317095"/>
                    <a:pt x="531412" y="315851"/>
                    <a:pt x="534616" y="315851"/>
                  </a:cubicBezTo>
                  <a:lnTo>
                    <a:pt x="544763" y="315851"/>
                  </a:lnTo>
                  <a:cubicBezTo>
                    <a:pt x="548501" y="315851"/>
                    <a:pt x="552239" y="316206"/>
                    <a:pt x="555888" y="316917"/>
                  </a:cubicBezTo>
                  <a:cubicBezTo>
                    <a:pt x="580276" y="321450"/>
                    <a:pt x="599590" y="340914"/>
                    <a:pt x="604040" y="365265"/>
                  </a:cubicBezTo>
                  <a:lnTo>
                    <a:pt x="607333" y="383840"/>
                  </a:lnTo>
                  <a:cubicBezTo>
                    <a:pt x="608045" y="387395"/>
                    <a:pt x="607066" y="390950"/>
                    <a:pt x="604752" y="393705"/>
                  </a:cubicBezTo>
                  <a:cubicBezTo>
                    <a:pt x="602438" y="396460"/>
                    <a:pt x="599056" y="398060"/>
                    <a:pt x="595495" y="398060"/>
                  </a:cubicBezTo>
                  <a:lnTo>
                    <a:pt x="427810" y="398060"/>
                  </a:lnTo>
                  <a:cubicBezTo>
                    <a:pt x="424250" y="398060"/>
                    <a:pt x="420867" y="396460"/>
                    <a:pt x="418553" y="393705"/>
                  </a:cubicBezTo>
                  <a:cubicBezTo>
                    <a:pt x="416239" y="390950"/>
                    <a:pt x="415260" y="387395"/>
                    <a:pt x="415883" y="383840"/>
                  </a:cubicBezTo>
                  <a:lnTo>
                    <a:pt x="419265" y="365265"/>
                  </a:lnTo>
                  <a:cubicBezTo>
                    <a:pt x="423716" y="340914"/>
                    <a:pt x="443030" y="321450"/>
                    <a:pt x="467417" y="316917"/>
                  </a:cubicBezTo>
                  <a:cubicBezTo>
                    <a:pt x="471066" y="316206"/>
                    <a:pt x="474805" y="315851"/>
                    <a:pt x="478543" y="315851"/>
                  </a:cubicBezTo>
                  <a:close/>
                  <a:moveTo>
                    <a:pt x="62842" y="315851"/>
                  </a:moveTo>
                  <a:lnTo>
                    <a:pt x="72989" y="315851"/>
                  </a:lnTo>
                  <a:cubicBezTo>
                    <a:pt x="76193" y="315851"/>
                    <a:pt x="79219" y="317095"/>
                    <a:pt x="81534" y="319406"/>
                  </a:cubicBezTo>
                  <a:cubicBezTo>
                    <a:pt x="89455" y="327316"/>
                    <a:pt x="102361" y="327316"/>
                    <a:pt x="110282" y="319406"/>
                  </a:cubicBezTo>
                  <a:cubicBezTo>
                    <a:pt x="112596" y="317095"/>
                    <a:pt x="115711" y="315851"/>
                    <a:pt x="118916" y="315851"/>
                  </a:cubicBezTo>
                  <a:lnTo>
                    <a:pt x="128973" y="315851"/>
                  </a:lnTo>
                  <a:cubicBezTo>
                    <a:pt x="132711" y="315851"/>
                    <a:pt x="136539" y="316206"/>
                    <a:pt x="140188" y="316917"/>
                  </a:cubicBezTo>
                  <a:cubicBezTo>
                    <a:pt x="164575" y="321450"/>
                    <a:pt x="183889" y="340914"/>
                    <a:pt x="188340" y="365265"/>
                  </a:cubicBezTo>
                  <a:lnTo>
                    <a:pt x="191633" y="383840"/>
                  </a:lnTo>
                  <a:cubicBezTo>
                    <a:pt x="192345" y="387395"/>
                    <a:pt x="191366" y="390950"/>
                    <a:pt x="189052" y="393705"/>
                  </a:cubicBezTo>
                  <a:cubicBezTo>
                    <a:pt x="186738" y="396460"/>
                    <a:pt x="183355" y="398060"/>
                    <a:pt x="179795" y="398060"/>
                  </a:cubicBezTo>
                  <a:lnTo>
                    <a:pt x="12110" y="398060"/>
                  </a:lnTo>
                  <a:cubicBezTo>
                    <a:pt x="8549" y="398060"/>
                    <a:pt x="5078" y="396460"/>
                    <a:pt x="2853" y="393705"/>
                  </a:cubicBezTo>
                  <a:cubicBezTo>
                    <a:pt x="539" y="390950"/>
                    <a:pt x="-440" y="387395"/>
                    <a:pt x="183" y="383840"/>
                  </a:cubicBezTo>
                  <a:lnTo>
                    <a:pt x="3565" y="365265"/>
                  </a:lnTo>
                  <a:cubicBezTo>
                    <a:pt x="8015" y="340914"/>
                    <a:pt x="27329" y="321450"/>
                    <a:pt x="51628" y="316917"/>
                  </a:cubicBezTo>
                  <a:cubicBezTo>
                    <a:pt x="55366" y="316206"/>
                    <a:pt x="59104" y="315851"/>
                    <a:pt x="62842" y="315851"/>
                  </a:cubicBezTo>
                  <a:close/>
                  <a:moveTo>
                    <a:pt x="511653" y="231644"/>
                  </a:moveTo>
                  <a:cubicBezTo>
                    <a:pt x="507648" y="231644"/>
                    <a:pt x="503909" y="233334"/>
                    <a:pt x="501150" y="236179"/>
                  </a:cubicBezTo>
                  <a:cubicBezTo>
                    <a:pt x="498391" y="239113"/>
                    <a:pt x="497056" y="242935"/>
                    <a:pt x="497323" y="246936"/>
                  </a:cubicBezTo>
                  <a:lnTo>
                    <a:pt x="499281" y="276631"/>
                  </a:lnTo>
                  <a:cubicBezTo>
                    <a:pt x="499548" y="280810"/>
                    <a:pt x="501595" y="284544"/>
                    <a:pt x="504888" y="286677"/>
                  </a:cubicBezTo>
                  <a:cubicBezTo>
                    <a:pt x="508983" y="289345"/>
                    <a:pt x="514323" y="289345"/>
                    <a:pt x="518418" y="286677"/>
                  </a:cubicBezTo>
                  <a:cubicBezTo>
                    <a:pt x="521622" y="284544"/>
                    <a:pt x="523758" y="280810"/>
                    <a:pt x="524025" y="276631"/>
                  </a:cubicBezTo>
                  <a:lnTo>
                    <a:pt x="525984" y="246936"/>
                  </a:lnTo>
                  <a:cubicBezTo>
                    <a:pt x="526251" y="242935"/>
                    <a:pt x="524826" y="239113"/>
                    <a:pt x="522156" y="236179"/>
                  </a:cubicBezTo>
                  <a:cubicBezTo>
                    <a:pt x="519397" y="233334"/>
                    <a:pt x="515659" y="231644"/>
                    <a:pt x="511653" y="231644"/>
                  </a:cubicBezTo>
                  <a:close/>
                  <a:moveTo>
                    <a:pt x="95952" y="231644"/>
                  </a:moveTo>
                  <a:cubicBezTo>
                    <a:pt x="91946" y="231644"/>
                    <a:pt x="88208" y="233334"/>
                    <a:pt x="85449" y="236179"/>
                  </a:cubicBezTo>
                  <a:cubicBezTo>
                    <a:pt x="82690" y="239113"/>
                    <a:pt x="81354" y="242935"/>
                    <a:pt x="81621" y="246936"/>
                  </a:cubicBezTo>
                  <a:lnTo>
                    <a:pt x="83580" y="276631"/>
                  </a:lnTo>
                  <a:cubicBezTo>
                    <a:pt x="83847" y="280810"/>
                    <a:pt x="85894" y="284544"/>
                    <a:pt x="89187" y="286677"/>
                  </a:cubicBezTo>
                  <a:cubicBezTo>
                    <a:pt x="93282" y="289345"/>
                    <a:pt x="98622" y="289345"/>
                    <a:pt x="102717" y="286677"/>
                  </a:cubicBezTo>
                  <a:cubicBezTo>
                    <a:pt x="105921" y="284544"/>
                    <a:pt x="108057" y="280810"/>
                    <a:pt x="108324" y="276631"/>
                  </a:cubicBezTo>
                  <a:lnTo>
                    <a:pt x="110282" y="246936"/>
                  </a:lnTo>
                  <a:cubicBezTo>
                    <a:pt x="110549" y="242935"/>
                    <a:pt x="109125" y="239113"/>
                    <a:pt x="106366" y="236179"/>
                  </a:cubicBezTo>
                  <a:cubicBezTo>
                    <a:pt x="103696" y="233334"/>
                    <a:pt x="99957" y="231644"/>
                    <a:pt x="95952" y="231644"/>
                  </a:cubicBezTo>
                  <a:close/>
                  <a:moveTo>
                    <a:pt x="511653" y="207462"/>
                  </a:moveTo>
                  <a:cubicBezTo>
                    <a:pt x="522245" y="207462"/>
                    <a:pt x="532481" y="211907"/>
                    <a:pt x="539780" y="219642"/>
                  </a:cubicBezTo>
                  <a:cubicBezTo>
                    <a:pt x="547079" y="227466"/>
                    <a:pt x="550817" y="237957"/>
                    <a:pt x="550105" y="248537"/>
                  </a:cubicBezTo>
                  <a:lnTo>
                    <a:pt x="548147" y="278231"/>
                  </a:lnTo>
                  <a:cubicBezTo>
                    <a:pt x="547435" y="289967"/>
                    <a:pt x="541204" y="300725"/>
                    <a:pt x="531591" y="306948"/>
                  </a:cubicBezTo>
                  <a:cubicBezTo>
                    <a:pt x="525539" y="310860"/>
                    <a:pt x="518596" y="312816"/>
                    <a:pt x="511653" y="312816"/>
                  </a:cubicBezTo>
                  <a:cubicBezTo>
                    <a:pt x="504710" y="312816"/>
                    <a:pt x="497768" y="310860"/>
                    <a:pt x="491715" y="306948"/>
                  </a:cubicBezTo>
                  <a:cubicBezTo>
                    <a:pt x="482102" y="300725"/>
                    <a:pt x="475871" y="289967"/>
                    <a:pt x="475070" y="278231"/>
                  </a:cubicBezTo>
                  <a:lnTo>
                    <a:pt x="473201" y="248537"/>
                  </a:lnTo>
                  <a:cubicBezTo>
                    <a:pt x="472489" y="237957"/>
                    <a:pt x="476228" y="227466"/>
                    <a:pt x="483526" y="219731"/>
                  </a:cubicBezTo>
                  <a:cubicBezTo>
                    <a:pt x="490736" y="211907"/>
                    <a:pt x="501061" y="207462"/>
                    <a:pt x="511653" y="207462"/>
                  </a:cubicBezTo>
                  <a:close/>
                  <a:moveTo>
                    <a:pt x="95952" y="207462"/>
                  </a:moveTo>
                  <a:cubicBezTo>
                    <a:pt x="106544" y="207462"/>
                    <a:pt x="116780" y="211907"/>
                    <a:pt x="124079" y="219731"/>
                  </a:cubicBezTo>
                  <a:cubicBezTo>
                    <a:pt x="131288" y="227466"/>
                    <a:pt x="135116" y="237957"/>
                    <a:pt x="134404" y="248537"/>
                  </a:cubicBezTo>
                  <a:lnTo>
                    <a:pt x="132446" y="278231"/>
                  </a:lnTo>
                  <a:cubicBezTo>
                    <a:pt x="131734" y="289967"/>
                    <a:pt x="125503" y="300725"/>
                    <a:pt x="115890" y="306948"/>
                  </a:cubicBezTo>
                  <a:cubicBezTo>
                    <a:pt x="109837" y="310860"/>
                    <a:pt x="102895" y="312816"/>
                    <a:pt x="95952" y="312816"/>
                  </a:cubicBezTo>
                  <a:cubicBezTo>
                    <a:pt x="89009" y="312816"/>
                    <a:pt x="82066" y="310860"/>
                    <a:pt x="76014" y="306948"/>
                  </a:cubicBezTo>
                  <a:cubicBezTo>
                    <a:pt x="66401" y="300725"/>
                    <a:pt x="60170" y="289967"/>
                    <a:pt x="59369" y="278231"/>
                  </a:cubicBezTo>
                  <a:lnTo>
                    <a:pt x="57411" y="248537"/>
                  </a:lnTo>
                  <a:cubicBezTo>
                    <a:pt x="56788" y="237957"/>
                    <a:pt x="60526" y="227466"/>
                    <a:pt x="67825" y="219731"/>
                  </a:cubicBezTo>
                  <a:cubicBezTo>
                    <a:pt x="75035" y="211907"/>
                    <a:pt x="85271" y="207462"/>
                    <a:pt x="95952" y="207462"/>
                  </a:cubicBezTo>
                  <a:close/>
                  <a:moveTo>
                    <a:pt x="270734" y="132403"/>
                  </a:moveTo>
                  <a:cubicBezTo>
                    <a:pt x="268420" y="132403"/>
                    <a:pt x="266195" y="132670"/>
                    <a:pt x="263969" y="133114"/>
                  </a:cubicBezTo>
                  <a:cubicBezTo>
                    <a:pt x="249460" y="135780"/>
                    <a:pt x="237888" y="147423"/>
                    <a:pt x="235218" y="161998"/>
                  </a:cubicBezTo>
                  <a:lnTo>
                    <a:pt x="234417" y="166353"/>
                  </a:lnTo>
                  <a:lnTo>
                    <a:pt x="373100" y="166353"/>
                  </a:lnTo>
                  <a:lnTo>
                    <a:pt x="372388" y="161998"/>
                  </a:lnTo>
                  <a:cubicBezTo>
                    <a:pt x="369718" y="147423"/>
                    <a:pt x="358146" y="135780"/>
                    <a:pt x="343547" y="133114"/>
                  </a:cubicBezTo>
                  <a:cubicBezTo>
                    <a:pt x="341411" y="132670"/>
                    <a:pt x="339097" y="132403"/>
                    <a:pt x="336871" y="132403"/>
                  </a:cubicBezTo>
                  <a:lnTo>
                    <a:pt x="331353" y="132403"/>
                  </a:lnTo>
                  <a:cubicBezTo>
                    <a:pt x="323519" y="138624"/>
                    <a:pt x="313906" y="141912"/>
                    <a:pt x="303758" y="141912"/>
                  </a:cubicBezTo>
                  <a:cubicBezTo>
                    <a:pt x="293700" y="141912"/>
                    <a:pt x="284086" y="138624"/>
                    <a:pt x="276253" y="132403"/>
                  </a:cubicBezTo>
                  <a:close/>
                  <a:moveTo>
                    <a:pt x="270734" y="108318"/>
                  </a:moveTo>
                  <a:lnTo>
                    <a:pt x="280793" y="108318"/>
                  </a:lnTo>
                  <a:cubicBezTo>
                    <a:pt x="283997" y="108318"/>
                    <a:pt x="287113" y="109562"/>
                    <a:pt x="289427" y="111784"/>
                  </a:cubicBezTo>
                  <a:cubicBezTo>
                    <a:pt x="293255" y="115694"/>
                    <a:pt x="298329" y="117739"/>
                    <a:pt x="303758" y="117739"/>
                  </a:cubicBezTo>
                  <a:cubicBezTo>
                    <a:pt x="309188" y="117739"/>
                    <a:pt x="314351" y="115694"/>
                    <a:pt x="318179" y="111784"/>
                  </a:cubicBezTo>
                  <a:cubicBezTo>
                    <a:pt x="320493" y="109562"/>
                    <a:pt x="323519" y="108318"/>
                    <a:pt x="326724" y="108318"/>
                  </a:cubicBezTo>
                  <a:lnTo>
                    <a:pt x="336871" y="108318"/>
                  </a:lnTo>
                  <a:cubicBezTo>
                    <a:pt x="340610" y="108318"/>
                    <a:pt x="344348" y="108584"/>
                    <a:pt x="348087" y="109295"/>
                  </a:cubicBezTo>
                  <a:cubicBezTo>
                    <a:pt x="372388" y="113917"/>
                    <a:pt x="391704" y="133381"/>
                    <a:pt x="396155" y="157732"/>
                  </a:cubicBezTo>
                  <a:lnTo>
                    <a:pt x="399537" y="176218"/>
                  </a:lnTo>
                  <a:cubicBezTo>
                    <a:pt x="400160" y="179773"/>
                    <a:pt x="399181" y="183417"/>
                    <a:pt x="396867" y="186172"/>
                  </a:cubicBezTo>
                  <a:cubicBezTo>
                    <a:pt x="394641" y="188927"/>
                    <a:pt x="391170" y="190527"/>
                    <a:pt x="387609" y="190527"/>
                  </a:cubicBezTo>
                  <a:lnTo>
                    <a:pt x="219997" y="190527"/>
                  </a:lnTo>
                  <a:cubicBezTo>
                    <a:pt x="216347" y="190527"/>
                    <a:pt x="212965" y="188927"/>
                    <a:pt x="210650" y="186172"/>
                  </a:cubicBezTo>
                  <a:cubicBezTo>
                    <a:pt x="208336" y="183417"/>
                    <a:pt x="207446" y="179773"/>
                    <a:pt x="208069" y="176218"/>
                  </a:cubicBezTo>
                  <a:lnTo>
                    <a:pt x="211451" y="157732"/>
                  </a:lnTo>
                  <a:cubicBezTo>
                    <a:pt x="215813" y="133381"/>
                    <a:pt x="235129" y="113917"/>
                    <a:pt x="259519" y="109295"/>
                  </a:cubicBezTo>
                  <a:cubicBezTo>
                    <a:pt x="263168" y="108584"/>
                    <a:pt x="266996" y="108318"/>
                    <a:pt x="270734" y="108318"/>
                  </a:cubicBezTo>
                  <a:close/>
                  <a:moveTo>
                    <a:pt x="413861" y="87316"/>
                  </a:moveTo>
                  <a:cubicBezTo>
                    <a:pt x="416843" y="86483"/>
                    <a:pt x="420159" y="86772"/>
                    <a:pt x="423096" y="88372"/>
                  </a:cubicBezTo>
                  <a:cubicBezTo>
                    <a:pt x="454251" y="105796"/>
                    <a:pt x="481756" y="130420"/>
                    <a:pt x="502586" y="159488"/>
                  </a:cubicBezTo>
                  <a:cubicBezTo>
                    <a:pt x="506502" y="164911"/>
                    <a:pt x="505256" y="172467"/>
                    <a:pt x="499826" y="176290"/>
                  </a:cubicBezTo>
                  <a:cubicBezTo>
                    <a:pt x="497690" y="177890"/>
                    <a:pt x="495197" y="178601"/>
                    <a:pt x="492794" y="178601"/>
                  </a:cubicBezTo>
                  <a:cubicBezTo>
                    <a:pt x="488966" y="178601"/>
                    <a:pt x="485317" y="176823"/>
                    <a:pt x="482913" y="173534"/>
                  </a:cubicBezTo>
                  <a:cubicBezTo>
                    <a:pt x="464132" y="147310"/>
                    <a:pt x="439386" y="125175"/>
                    <a:pt x="411257" y="109529"/>
                  </a:cubicBezTo>
                  <a:cubicBezTo>
                    <a:pt x="405382" y="106240"/>
                    <a:pt x="403335" y="98862"/>
                    <a:pt x="406629" y="92995"/>
                  </a:cubicBezTo>
                  <a:cubicBezTo>
                    <a:pt x="408231" y="90106"/>
                    <a:pt x="410879" y="88150"/>
                    <a:pt x="413861" y="87316"/>
                  </a:cubicBezTo>
                  <a:close/>
                  <a:moveTo>
                    <a:pt x="382342" y="70370"/>
                  </a:moveTo>
                  <a:cubicBezTo>
                    <a:pt x="384480" y="71081"/>
                    <a:pt x="386530" y="71792"/>
                    <a:pt x="388579" y="72592"/>
                  </a:cubicBezTo>
                  <a:cubicBezTo>
                    <a:pt x="394905" y="74903"/>
                    <a:pt x="398113" y="81836"/>
                    <a:pt x="395796" y="88058"/>
                  </a:cubicBezTo>
                  <a:cubicBezTo>
                    <a:pt x="394014" y="92947"/>
                    <a:pt x="389381" y="95969"/>
                    <a:pt x="384391" y="95969"/>
                  </a:cubicBezTo>
                  <a:cubicBezTo>
                    <a:pt x="383054" y="95969"/>
                    <a:pt x="381629" y="95791"/>
                    <a:pt x="380203" y="95258"/>
                  </a:cubicBezTo>
                  <a:cubicBezTo>
                    <a:pt x="378332" y="94547"/>
                    <a:pt x="376461" y="93925"/>
                    <a:pt x="374590" y="93213"/>
                  </a:cubicBezTo>
                  <a:cubicBezTo>
                    <a:pt x="368263" y="91080"/>
                    <a:pt x="364877" y="84236"/>
                    <a:pt x="367016" y="77925"/>
                  </a:cubicBezTo>
                  <a:cubicBezTo>
                    <a:pt x="369154" y="71614"/>
                    <a:pt x="376015" y="68237"/>
                    <a:pt x="382342" y="70370"/>
                  </a:cubicBezTo>
                  <a:close/>
                  <a:moveTo>
                    <a:pt x="225634" y="70370"/>
                  </a:moveTo>
                  <a:cubicBezTo>
                    <a:pt x="231954" y="68237"/>
                    <a:pt x="238808" y="71614"/>
                    <a:pt x="240944" y="77923"/>
                  </a:cubicBezTo>
                  <a:cubicBezTo>
                    <a:pt x="243081" y="84232"/>
                    <a:pt x="239698" y="91074"/>
                    <a:pt x="233378" y="93207"/>
                  </a:cubicBezTo>
                  <a:cubicBezTo>
                    <a:pt x="190205" y="107868"/>
                    <a:pt x="151661" y="136304"/>
                    <a:pt x="125045" y="173536"/>
                  </a:cubicBezTo>
                  <a:cubicBezTo>
                    <a:pt x="122642" y="176824"/>
                    <a:pt x="118903" y="178601"/>
                    <a:pt x="115164" y="178601"/>
                  </a:cubicBezTo>
                  <a:cubicBezTo>
                    <a:pt x="112761" y="178601"/>
                    <a:pt x="110268" y="177890"/>
                    <a:pt x="108132" y="176291"/>
                  </a:cubicBezTo>
                  <a:cubicBezTo>
                    <a:pt x="102702" y="172470"/>
                    <a:pt x="101456" y="164916"/>
                    <a:pt x="105373" y="159496"/>
                  </a:cubicBezTo>
                  <a:cubicBezTo>
                    <a:pt x="134926" y="118176"/>
                    <a:pt x="177654" y="86542"/>
                    <a:pt x="225634" y="70370"/>
                  </a:cubicBezTo>
                  <a:close/>
                  <a:moveTo>
                    <a:pt x="303767" y="24166"/>
                  </a:moveTo>
                  <a:cubicBezTo>
                    <a:pt x="299761" y="24166"/>
                    <a:pt x="296023" y="25766"/>
                    <a:pt x="293353" y="28698"/>
                  </a:cubicBezTo>
                  <a:cubicBezTo>
                    <a:pt x="290594" y="31629"/>
                    <a:pt x="289169" y="35450"/>
                    <a:pt x="289436" y="39448"/>
                  </a:cubicBezTo>
                  <a:lnTo>
                    <a:pt x="291395" y="69123"/>
                  </a:lnTo>
                  <a:cubicBezTo>
                    <a:pt x="291662" y="73210"/>
                    <a:pt x="293798" y="77030"/>
                    <a:pt x="297002" y="79074"/>
                  </a:cubicBezTo>
                  <a:cubicBezTo>
                    <a:pt x="301186" y="81739"/>
                    <a:pt x="306437" y="81739"/>
                    <a:pt x="310532" y="79074"/>
                  </a:cubicBezTo>
                  <a:cubicBezTo>
                    <a:pt x="313825" y="77030"/>
                    <a:pt x="315872" y="73210"/>
                    <a:pt x="316139" y="69123"/>
                  </a:cubicBezTo>
                  <a:lnTo>
                    <a:pt x="318097" y="39448"/>
                  </a:lnTo>
                  <a:cubicBezTo>
                    <a:pt x="318364" y="35450"/>
                    <a:pt x="317029" y="31629"/>
                    <a:pt x="314270" y="28698"/>
                  </a:cubicBezTo>
                  <a:cubicBezTo>
                    <a:pt x="311511" y="25766"/>
                    <a:pt x="307772" y="24166"/>
                    <a:pt x="303767" y="24166"/>
                  </a:cubicBezTo>
                  <a:close/>
                  <a:moveTo>
                    <a:pt x="303767" y="0"/>
                  </a:moveTo>
                  <a:cubicBezTo>
                    <a:pt x="314448" y="0"/>
                    <a:pt x="324684" y="4442"/>
                    <a:pt x="331894" y="12172"/>
                  </a:cubicBezTo>
                  <a:cubicBezTo>
                    <a:pt x="339192" y="19902"/>
                    <a:pt x="342931" y="30386"/>
                    <a:pt x="342308" y="40958"/>
                  </a:cubicBezTo>
                  <a:lnTo>
                    <a:pt x="340350" y="70633"/>
                  </a:lnTo>
                  <a:cubicBezTo>
                    <a:pt x="339549" y="82361"/>
                    <a:pt x="333407" y="93112"/>
                    <a:pt x="323705" y="99331"/>
                  </a:cubicBezTo>
                  <a:cubicBezTo>
                    <a:pt x="317652" y="103329"/>
                    <a:pt x="310710" y="105284"/>
                    <a:pt x="303767" y="105284"/>
                  </a:cubicBezTo>
                  <a:cubicBezTo>
                    <a:pt x="296824" y="105284"/>
                    <a:pt x="289881" y="103329"/>
                    <a:pt x="283829" y="99331"/>
                  </a:cubicBezTo>
                  <a:cubicBezTo>
                    <a:pt x="274216" y="93112"/>
                    <a:pt x="267985" y="82361"/>
                    <a:pt x="267273" y="70633"/>
                  </a:cubicBezTo>
                  <a:lnTo>
                    <a:pt x="265315" y="40958"/>
                  </a:lnTo>
                  <a:cubicBezTo>
                    <a:pt x="264603" y="30386"/>
                    <a:pt x="268430" y="19902"/>
                    <a:pt x="275640" y="12172"/>
                  </a:cubicBezTo>
                  <a:cubicBezTo>
                    <a:pt x="282939" y="4442"/>
                    <a:pt x="293175" y="0"/>
                    <a:pt x="303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D0DAC9E5-C320-4562-8308-B3CCCCA66AA5}"/>
                </a:ext>
              </a:extLst>
            </p:cNvPr>
            <p:cNvSpPr/>
            <p:nvPr/>
          </p:nvSpPr>
          <p:spPr>
            <a:xfrm>
              <a:off x="2497548" y="2241863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600" dirty="0">
                  <a:cs typeface="+mn-ea"/>
                  <a:sym typeface="+mn-lt"/>
                </a:rPr>
                <a:t>好友分享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xmlns="" id="{32CC4D4A-1C37-4B44-BA10-EAE4EC613C5F}"/>
              </a:ext>
            </a:extLst>
          </p:cNvPr>
          <p:cNvGrpSpPr/>
          <p:nvPr/>
        </p:nvGrpSpPr>
        <p:grpSpPr>
          <a:xfrm>
            <a:off x="2497548" y="2785494"/>
            <a:ext cx="1527834" cy="499077"/>
            <a:chOff x="2497548" y="2892369"/>
            <a:chExt cx="1527834" cy="499077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73CFD2EB-968E-4CFC-BAA8-D051C4D39D08}"/>
                </a:ext>
              </a:extLst>
            </p:cNvPr>
            <p:cNvSpPr/>
            <p:nvPr/>
          </p:nvSpPr>
          <p:spPr>
            <a:xfrm>
              <a:off x="3526305" y="2892369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0" name="işḻiḑê">
              <a:extLst>
                <a:ext uri="{FF2B5EF4-FFF2-40B4-BE49-F238E27FC236}">
                  <a16:creationId xmlns:a16="http://schemas.microsoft.com/office/drawing/2014/main" xmlns="" id="{B9029D79-B5EF-4555-A163-3610A9400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312" y="2988429"/>
              <a:ext cx="313062" cy="306957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D2C5AFF4-728C-4545-80BA-853C811168EA}"/>
                </a:ext>
              </a:extLst>
            </p:cNvPr>
            <p:cNvSpPr/>
            <p:nvPr/>
          </p:nvSpPr>
          <p:spPr>
            <a:xfrm>
              <a:off x="2497548" y="2980101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600" dirty="0">
                  <a:cs typeface="+mn-ea"/>
                  <a:sym typeface="+mn-lt"/>
                </a:rPr>
                <a:t>图文推送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xmlns="" id="{67DF7C1A-513B-49BB-9739-F955C674DE67}"/>
              </a:ext>
            </a:extLst>
          </p:cNvPr>
          <p:cNvGrpSpPr/>
          <p:nvPr/>
        </p:nvGrpSpPr>
        <p:grpSpPr>
          <a:xfrm>
            <a:off x="2292363" y="3451764"/>
            <a:ext cx="1733019" cy="499077"/>
            <a:chOff x="2292363" y="3558639"/>
            <a:chExt cx="1733019" cy="499077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1FD5A132-5B55-4C0E-B1A6-A4ABA3CBF338}"/>
                </a:ext>
              </a:extLst>
            </p:cNvPr>
            <p:cNvSpPr/>
            <p:nvPr/>
          </p:nvSpPr>
          <p:spPr>
            <a:xfrm>
              <a:off x="3526305" y="3558639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1" name="ïšḻiḋe">
              <a:extLst>
                <a:ext uri="{FF2B5EF4-FFF2-40B4-BE49-F238E27FC236}">
                  <a16:creationId xmlns:a16="http://schemas.microsoft.com/office/drawing/2014/main" xmlns="" id="{E25216C5-D867-40CF-B1BB-09F3D8EBC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312" y="3687712"/>
              <a:ext cx="313062" cy="240931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  <a:gd name="T72" fmla="*/ 325000 h 606722"/>
                <a:gd name="T73" fmla="*/ 325000 h 606722"/>
                <a:gd name="T74" fmla="*/ 325000 h 606722"/>
                <a:gd name="T75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262" h="4827">
                  <a:moveTo>
                    <a:pt x="6128" y="1414"/>
                  </a:moveTo>
                  <a:lnTo>
                    <a:pt x="4955" y="1414"/>
                  </a:lnTo>
                  <a:lnTo>
                    <a:pt x="4955" y="134"/>
                  </a:lnTo>
                  <a:cubicBezTo>
                    <a:pt x="4955" y="60"/>
                    <a:pt x="4895" y="0"/>
                    <a:pt x="4822" y="0"/>
                  </a:cubicBezTo>
                  <a:lnTo>
                    <a:pt x="133" y="0"/>
                  </a:lnTo>
                  <a:cubicBezTo>
                    <a:pt x="60" y="0"/>
                    <a:pt x="0" y="60"/>
                    <a:pt x="0" y="134"/>
                  </a:cubicBezTo>
                  <a:lnTo>
                    <a:pt x="0" y="3280"/>
                  </a:lnTo>
                  <a:cubicBezTo>
                    <a:pt x="0" y="3354"/>
                    <a:pt x="60" y="3414"/>
                    <a:pt x="133" y="3414"/>
                  </a:cubicBezTo>
                  <a:lnTo>
                    <a:pt x="1307" y="3414"/>
                  </a:lnTo>
                  <a:lnTo>
                    <a:pt x="1307" y="4694"/>
                  </a:lnTo>
                  <a:cubicBezTo>
                    <a:pt x="1307" y="4767"/>
                    <a:pt x="1366" y="4827"/>
                    <a:pt x="1440" y="4827"/>
                  </a:cubicBezTo>
                  <a:lnTo>
                    <a:pt x="6128" y="4827"/>
                  </a:lnTo>
                  <a:cubicBezTo>
                    <a:pt x="6202" y="4827"/>
                    <a:pt x="6262" y="4767"/>
                    <a:pt x="6262" y="4694"/>
                  </a:cubicBezTo>
                  <a:lnTo>
                    <a:pt x="6262" y="1547"/>
                  </a:lnTo>
                  <a:cubicBezTo>
                    <a:pt x="6262" y="1474"/>
                    <a:pt x="6202" y="1414"/>
                    <a:pt x="6128" y="1414"/>
                  </a:cubicBezTo>
                  <a:close/>
                  <a:moveTo>
                    <a:pt x="5995" y="1878"/>
                  </a:moveTo>
                  <a:lnTo>
                    <a:pt x="1573" y="1878"/>
                  </a:lnTo>
                  <a:lnTo>
                    <a:pt x="1573" y="1680"/>
                  </a:lnTo>
                  <a:lnTo>
                    <a:pt x="5995" y="1680"/>
                  </a:lnTo>
                  <a:lnTo>
                    <a:pt x="5995" y="1878"/>
                  </a:lnTo>
                  <a:close/>
                  <a:moveTo>
                    <a:pt x="4688" y="267"/>
                  </a:moveTo>
                  <a:lnTo>
                    <a:pt x="4688" y="465"/>
                  </a:lnTo>
                  <a:lnTo>
                    <a:pt x="267" y="465"/>
                  </a:lnTo>
                  <a:lnTo>
                    <a:pt x="267" y="267"/>
                  </a:lnTo>
                  <a:lnTo>
                    <a:pt x="4688" y="267"/>
                  </a:lnTo>
                  <a:close/>
                  <a:moveTo>
                    <a:pt x="267" y="3147"/>
                  </a:moveTo>
                  <a:lnTo>
                    <a:pt x="267" y="732"/>
                  </a:lnTo>
                  <a:lnTo>
                    <a:pt x="4688" y="732"/>
                  </a:lnTo>
                  <a:lnTo>
                    <a:pt x="4688" y="1414"/>
                  </a:lnTo>
                  <a:lnTo>
                    <a:pt x="1440" y="1414"/>
                  </a:lnTo>
                  <a:cubicBezTo>
                    <a:pt x="1366" y="1414"/>
                    <a:pt x="1307" y="1474"/>
                    <a:pt x="1307" y="1547"/>
                  </a:cubicBezTo>
                  <a:lnTo>
                    <a:pt x="1307" y="3147"/>
                  </a:lnTo>
                  <a:lnTo>
                    <a:pt x="267" y="3147"/>
                  </a:lnTo>
                  <a:close/>
                  <a:moveTo>
                    <a:pt x="1573" y="4560"/>
                  </a:moveTo>
                  <a:lnTo>
                    <a:pt x="1573" y="2145"/>
                  </a:lnTo>
                  <a:lnTo>
                    <a:pt x="5995" y="2145"/>
                  </a:lnTo>
                  <a:lnTo>
                    <a:pt x="5995" y="4560"/>
                  </a:lnTo>
                  <a:lnTo>
                    <a:pt x="1573" y="45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84EC57C1-9AF4-42FD-96F9-B2B4A5CC5F6F}"/>
                </a:ext>
              </a:extLst>
            </p:cNvPr>
            <p:cNvSpPr/>
            <p:nvPr/>
          </p:nvSpPr>
          <p:spPr>
            <a:xfrm>
              <a:off x="2292363" y="3646371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600" dirty="0">
                  <a:cs typeface="+mn-ea"/>
                  <a:sym typeface="+mn-lt"/>
                </a:rPr>
                <a:t>自定义菜单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xmlns="" id="{866629F7-9D5A-4A0A-A85A-4337469216BB}"/>
              </a:ext>
            </a:extLst>
          </p:cNvPr>
          <p:cNvGrpSpPr/>
          <p:nvPr/>
        </p:nvGrpSpPr>
        <p:grpSpPr>
          <a:xfrm>
            <a:off x="2497548" y="4898516"/>
            <a:ext cx="1527834" cy="499077"/>
            <a:chOff x="2497548" y="5005391"/>
            <a:chExt cx="1527834" cy="499077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xmlns="" id="{12A2F762-CC86-4D07-A2A4-F7E4797A248C}"/>
                </a:ext>
              </a:extLst>
            </p:cNvPr>
            <p:cNvSpPr/>
            <p:nvPr/>
          </p:nvSpPr>
          <p:spPr>
            <a:xfrm>
              <a:off x="3526305" y="5005391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2" name="ísľîďê">
              <a:extLst>
                <a:ext uri="{FF2B5EF4-FFF2-40B4-BE49-F238E27FC236}">
                  <a16:creationId xmlns:a16="http://schemas.microsoft.com/office/drawing/2014/main" xmlns="" id="{78CE2E37-A1B7-4192-9BC3-81FA9F112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312" y="5100021"/>
              <a:ext cx="313063" cy="309817"/>
            </a:xfrm>
            <a:custGeom>
              <a:avLst/>
              <a:gdLst>
                <a:gd name="connsiteX0" fmla="*/ 141517 w 607658"/>
                <a:gd name="connsiteY0" fmla="*/ 538273 h 601359"/>
                <a:gd name="connsiteX1" fmla="*/ 448238 w 607658"/>
                <a:gd name="connsiteY1" fmla="*/ 538273 h 601359"/>
                <a:gd name="connsiteX2" fmla="*/ 459542 w 607658"/>
                <a:gd name="connsiteY2" fmla="*/ 549555 h 601359"/>
                <a:gd name="connsiteX3" fmla="*/ 448238 w 607658"/>
                <a:gd name="connsiteY3" fmla="*/ 560925 h 601359"/>
                <a:gd name="connsiteX4" fmla="*/ 141517 w 607658"/>
                <a:gd name="connsiteY4" fmla="*/ 560925 h 601359"/>
                <a:gd name="connsiteX5" fmla="*/ 130213 w 607658"/>
                <a:gd name="connsiteY5" fmla="*/ 549555 h 601359"/>
                <a:gd name="connsiteX6" fmla="*/ 141517 w 607658"/>
                <a:gd name="connsiteY6" fmla="*/ 538273 h 601359"/>
                <a:gd name="connsiteX7" fmla="*/ 440231 w 607658"/>
                <a:gd name="connsiteY7" fmla="*/ 393756 h 601359"/>
                <a:gd name="connsiteX8" fmla="*/ 440231 w 607658"/>
                <a:gd name="connsiteY8" fmla="*/ 481238 h 601359"/>
                <a:gd name="connsiteX9" fmla="*/ 527806 w 607658"/>
                <a:gd name="connsiteY9" fmla="*/ 481238 h 601359"/>
                <a:gd name="connsiteX10" fmla="*/ 527806 w 607658"/>
                <a:gd name="connsiteY10" fmla="*/ 393756 h 601359"/>
                <a:gd name="connsiteX11" fmla="*/ 428928 w 607658"/>
                <a:gd name="connsiteY11" fmla="*/ 371174 h 601359"/>
                <a:gd name="connsiteX12" fmla="*/ 539197 w 607658"/>
                <a:gd name="connsiteY12" fmla="*/ 371174 h 601359"/>
                <a:gd name="connsiteX13" fmla="*/ 550500 w 607658"/>
                <a:gd name="connsiteY13" fmla="*/ 382465 h 601359"/>
                <a:gd name="connsiteX14" fmla="*/ 550500 w 607658"/>
                <a:gd name="connsiteY14" fmla="*/ 492617 h 601359"/>
                <a:gd name="connsiteX15" fmla="*/ 539197 w 607658"/>
                <a:gd name="connsiteY15" fmla="*/ 503908 h 601359"/>
                <a:gd name="connsiteX16" fmla="*/ 428928 w 607658"/>
                <a:gd name="connsiteY16" fmla="*/ 503908 h 601359"/>
                <a:gd name="connsiteX17" fmla="*/ 417625 w 607658"/>
                <a:gd name="connsiteY17" fmla="*/ 492617 h 601359"/>
                <a:gd name="connsiteX18" fmla="*/ 417625 w 607658"/>
                <a:gd name="connsiteY18" fmla="*/ 382465 h 601359"/>
                <a:gd name="connsiteX19" fmla="*/ 428928 w 607658"/>
                <a:gd name="connsiteY19" fmla="*/ 371174 h 601359"/>
                <a:gd name="connsiteX20" fmla="*/ 238394 w 607658"/>
                <a:gd name="connsiteY20" fmla="*/ 297151 h 601359"/>
                <a:gd name="connsiteX21" fmla="*/ 304650 w 607658"/>
                <a:gd name="connsiteY21" fmla="*/ 363408 h 601359"/>
                <a:gd name="connsiteX22" fmla="*/ 293356 w 607658"/>
                <a:gd name="connsiteY22" fmla="*/ 374702 h 601359"/>
                <a:gd name="connsiteX23" fmla="*/ 281972 w 607658"/>
                <a:gd name="connsiteY23" fmla="*/ 363408 h 601359"/>
                <a:gd name="connsiteX24" fmla="*/ 238394 w 607658"/>
                <a:gd name="connsiteY24" fmla="*/ 319741 h 601359"/>
                <a:gd name="connsiteX25" fmla="*/ 227099 w 607658"/>
                <a:gd name="connsiteY25" fmla="*/ 308446 h 601359"/>
                <a:gd name="connsiteX26" fmla="*/ 238394 w 607658"/>
                <a:gd name="connsiteY26" fmla="*/ 297151 h 601359"/>
                <a:gd name="connsiteX27" fmla="*/ 238368 w 607658"/>
                <a:gd name="connsiteY27" fmla="*/ 274487 h 601359"/>
                <a:gd name="connsiteX28" fmla="*/ 175362 w 607658"/>
                <a:gd name="connsiteY28" fmla="*/ 300529 h 601359"/>
                <a:gd name="connsiteX29" fmla="*/ 149288 w 607658"/>
                <a:gd name="connsiteY29" fmla="*/ 363365 h 601359"/>
                <a:gd name="connsiteX30" fmla="*/ 175362 w 607658"/>
                <a:gd name="connsiteY30" fmla="*/ 426201 h 601359"/>
                <a:gd name="connsiteX31" fmla="*/ 238368 w 607658"/>
                <a:gd name="connsiteY31" fmla="*/ 452243 h 601359"/>
                <a:gd name="connsiteX32" fmla="*/ 301285 w 607658"/>
                <a:gd name="connsiteY32" fmla="*/ 426201 h 601359"/>
                <a:gd name="connsiteX33" fmla="*/ 301285 w 607658"/>
                <a:gd name="connsiteY33" fmla="*/ 300529 h 601359"/>
                <a:gd name="connsiteX34" fmla="*/ 238368 w 607658"/>
                <a:gd name="connsiteY34" fmla="*/ 274487 h 601359"/>
                <a:gd name="connsiteX35" fmla="*/ 238357 w 607658"/>
                <a:gd name="connsiteY35" fmla="*/ 251868 h 601359"/>
                <a:gd name="connsiteX36" fmla="*/ 317304 w 607658"/>
                <a:gd name="connsiteY36" fmla="*/ 284531 h 601359"/>
                <a:gd name="connsiteX37" fmla="*/ 317304 w 607658"/>
                <a:gd name="connsiteY37" fmla="*/ 442199 h 601359"/>
                <a:gd name="connsiteX38" fmla="*/ 238368 w 607658"/>
                <a:gd name="connsiteY38" fmla="*/ 474906 h 601359"/>
                <a:gd name="connsiteX39" fmla="*/ 159344 w 607658"/>
                <a:gd name="connsiteY39" fmla="*/ 442199 h 601359"/>
                <a:gd name="connsiteX40" fmla="*/ 126684 w 607658"/>
                <a:gd name="connsiteY40" fmla="*/ 363365 h 601359"/>
                <a:gd name="connsiteX41" fmla="*/ 159344 w 607658"/>
                <a:gd name="connsiteY41" fmla="*/ 284531 h 601359"/>
                <a:gd name="connsiteX42" fmla="*/ 238357 w 607658"/>
                <a:gd name="connsiteY42" fmla="*/ 251868 h 601359"/>
                <a:gd name="connsiteX43" fmla="*/ 238377 w 607658"/>
                <a:gd name="connsiteY43" fmla="*/ 232927 h 601359"/>
                <a:gd name="connsiteX44" fmla="*/ 145981 w 607658"/>
                <a:gd name="connsiteY44" fmla="*/ 271139 h 601359"/>
                <a:gd name="connsiteX45" fmla="*/ 107705 w 607658"/>
                <a:gd name="connsiteY45" fmla="*/ 363381 h 601359"/>
                <a:gd name="connsiteX46" fmla="*/ 145981 w 607658"/>
                <a:gd name="connsiteY46" fmla="*/ 455622 h 601359"/>
                <a:gd name="connsiteX47" fmla="*/ 238377 w 607658"/>
                <a:gd name="connsiteY47" fmla="*/ 493833 h 601359"/>
                <a:gd name="connsiteX48" fmla="*/ 330683 w 607658"/>
                <a:gd name="connsiteY48" fmla="*/ 455622 h 601359"/>
                <a:gd name="connsiteX49" fmla="*/ 368959 w 607658"/>
                <a:gd name="connsiteY49" fmla="*/ 363381 h 601359"/>
                <a:gd name="connsiteX50" fmla="*/ 330683 w 607658"/>
                <a:gd name="connsiteY50" fmla="*/ 271139 h 601359"/>
                <a:gd name="connsiteX51" fmla="*/ 238377 w 607658"/>
                <a:gd name="connsiteY51" fmla="*/ 232927 h 601359"/>
                <a:gd name="connsiteX52" fmla="*/ 428931 w 607658"/>
                <a:gd name="connsiteY52" fmla="*/ 218541 h 601359"/>
                <a:gd name="connsiteX53" fmla="*/ 440237 w 607658"/>
                <a:gd name="connsiteY53" fmla="*/ 229823 h 601359"/>
                <a:gd name="connsiteX54" fmla="*/ 440237 w 607658"/>
                <a:gd name="connsiteY54" fmla="*/ 286324 h 601359"/>
                <a:gd name="connsiteX55" fmla="*/ 498902 w 607658"/>
                <a:gd name="connsiteY55" fmla="*/ 286324 h 601359"/>
                <a:gd name="connsiteX56" fmla="*/ 510207 w 607658"/>
                <a:gd name="connsiteY56" fmla="*/ 297696 h 601359"/>
                <a:gd name="connsiteX57" fmla="*/ 498902 w 607658"/>
                <a:gd name="connsiteY57" fmla="*/ 308978 h 601359"/>
                <a:gd name="connsiteX58" fmla="*/ 440237 w 607658"/>
                <a:gd name="connsiteY58" fmla="*/ 308978 h 601359"/>
                <a:gd name="connsiteX59" fmla="*/ 440237 w 607658"/>
                <a:gd name="connsiteY59" fmla="*/ 333853 h 601359"/>
                <a:gd name="connsiteX60" fmla="*/ 428931 w 607658"/>
                <a:gd name="connsiteY60" fmla="*/ 345135 h 601359"/>
                <a:gd name="connsiteX61" fmla="*/ 417625 w 607658"/>
                <a:gd name="connsiteY61" fmla="*/ 333853 h 601359"/>
                <a:gd name="connsiteX62" fmla="*/ 417625 w 607658"/>
                <a:gd name="connsiteY62" fmla="*/ 229823 h 601359"/>
                <a:gd name="connsiteX63" fmla="*/ 428931 w 607658"/>
                <a:gd name="connsiteY63" fmla="*/ 218541 h 601359"/>
                <a:gd name="connsiteX64" fmla="*/ 238377 w 607658"/>
                <a:gd name="connsiteY64" fmla="*/ 210356 h 601359"/>
                <a:gd name="connsiteX65" fmla="*/ 346706 w 607658"/>
                <a:gd name="connsiteY65" fmla="*/ 255143 h 601359"/>
                <a:gd name="connsiteX66" fmla="*/ 391657 w 607658"/>
                <a:gd name="connsiteY66" fmla="*/ 363381 h 601359"/>
                <a:gd name="connsiteX67" fmla="*/ 346706 w 607658"/>
                <a:gd name="connsiteY67" fmla="*/ 471617 h 601359"/>
                <a:gd name="connsiteX68" fmla="*/ 238377 w 607658"/>
                <a:gd name="connsiteY68" fmla="*/ 516405 h 601359"/>
                <a:gd name="connsiteX69" fmla="*/ 159600 w 607658"/>
                <a:gd name="connsiteY69" fmla="*/ 494722 h 601359"/>
                <a:gd name="connsiteX70" fmla="*/ 63822 w 607658"/>
                <a:gd name="connsiteY70" fmla="*/ 590429 h 601359"/>
                <a:gd name="connsiteX71" fmla="*/ 37385 w 607658"/>
                <a:gd name="connsiteY71" fmla="*/ 601359 h 601359"/>
                <a:gd name="connsiteX72" fmla="*/ 10948 w 607658"/>
                <a:gd name="connsiteY72" fmla="*/ 590429 h 601359"/>
                <a:gd name="connsiteX73" fmla="*/ 10948 w 607658"/>
                <a:gd name="connsiteY73" fmla="*/ 537644 h 601359"/>
                <a:gd name="connsiteX74" fmla="*/ 88211 w 607658"/>
                <a:gd name="connsiteY74" fmla="*/ 460509 h 601359"/>
                <a:gd name="connsiteX75" fmla="*/ 104234 w 607658"/>
                <a:gd name="connsiteY75" fmla="*/ 460509 h 601359"/>
                <a:gd name="connsiteX76" fmla="*/ 104234 w 607658"/>
                <a:gd name="connsiteY76" fmla="*/ 476505 h 601359"/>
                <a:gd name="connsiteX77" fmla="*/ 26970 w 607658"/>
                <a:gd name="connsiteY77" fmla="*/ 553639 h 601359"/>
                <a:gd name="connsiteX78" fmla="*/ 26970 w 607658"/>
                <a:gd name="connsiteY78" fmla="*/ 574433 h 601359"/>
                <a:gd name="connsiteX79" fmla="*/ 47799 w 607658"/>
                <a:gd name="connsiteY79" fmla="*/ 574433 h 601359"/>
                <a:gd name="connsiteX80" fmla="*/ 140907 w 607658"/>
                <a:gd name="connsiteY80" fmla="*/ 481481 h 601359"/>
                <a:gd name="connsiteX81" fmla="*/ 129958 w 607658"/>
                <a:gd name="connsiteY81" fmla="*/ 471617 h 601359"/>
                <a:gd name="connsiteX82" fmla="*/ 85096 w 607658"/>
                <a:gd name="connsiteY82" fmla="*/ 363381 h 601359"/>
                <a:gd name="connsiteX83" fmla="*/ 129958 w 607658"/>
                <a:gd name="connsiteY83" fmla="*/ 255143 h 601359"/>
                <a:gd name="connsiteX84" fmla="*/ 238377 w 607658"/>
                <a:gd name="connsiteY84" fmla="*/ 210356 h 601359"/>
                <a:gd name="connsiteX85" fmla="*/ 265591 w 607658"/>
                <a:gd name="connsiteY85" fmla="*/ 134780 h 601359"/>
                <a:gd name="connsiteX86" fmla="*/ 322207 w 607658"/>
                <a:gd name="connsiteY86" fmla="*/ 134780 h 601359"/>
                <a:gd name="connsiteX87" fmla="*/ 333512 w 607658"/>
                <a:gd name="connsiteY87" fmla="*/ 146096 h 601359"/>
                <a:gd name="connsiteX88" fmla="*/ 322207 w 607658"/>
                <a:gd name="connsiteY88" fmla="*/ 157502 h 601359"/>
                <a:gd name="connsiteX89" fmla="*/ 265591 w 607658"/>
                <a:gd name="connsiteY89" fmla="*/ 157502 h 601359"/>
                <a:gd name="connsiteX90" fmla="*/ 254196 w 607658"/>
                <a:gd name="connsiteY90" fmla="*/ 146096 h 601359"/>
                <a:gd name="connsiteX91" fmla="*/ 265591 w 607658"/>
                <a:gd name="connsiteY91" fmla="*/ 134780 h 601359"/>
                <a:gd name="connsiteX92" fmla="*/ 125595 w 607658"/>
                <a:gd name="connsiteY92" fmla="*/ 79598 h 601359"/>
                <a:gd name="connsiteX93" fmla="*/ 125595 w 607658"/>
                <a:gd name="connsiteY93" fmla="*/ 167080 h 601359"/>
                <a:gd name="connsiteX94" fmla="*/ 213157 w 607658"/>
                <a:gd name="connsiteY94" fmla="*/ 167080 h 601359"/>
                <a:gd name="connsiteX95" fmla="*/ 213157 w 607658"/>
                <a:gd name="connsiteY95" fmla="*/ 79598 h 601359"/>
                <a:gd name="connsiteX96" fmla="*/ 428928 w 607658"/>
                <a:gd name="connsiteY96" fmla="*/ 57017 h 601359"/>
                <a:gd name="connsiteX97" fmla="*/ 539197 w 607658"/>
                <a:gd name="connsiteY97" fmla="*/ 57017 h 601359"/>
                <a:gd name="connsiteX98" fmla="*/ 550500 w 607658"/>
                <a:gd name="connsiteY98" fmla="*/ 68308 h 601359"/>
                <a:gd name="connsiteX99" fmla="*/ 550500 w 607658"/>
                <a:gd name="connsiteY99" fmla="*/ 97735 h 601359"/>
                <a:gd name="connsiteX100" fmla="*/ 539197 w 607658"/>
                <a:gd name="connsiteY100" fmla="*/ 109026 h 601359"/>
                <a:gd name="connsiteX101" fmla="*/ 527806 w 607658"/>
                <a:gd name="connsiteY101" fmla="*/ 97735 h 601359"/>
                <a:gd name="connsiteX102" fmla="*/ 527806 w 607658"/>
                <a:gd name="connsiteY102" fmla="*/ 79598 h 601359"/>
                <a:gd name="connsiteX103" fmla="*/ 440231 w 607658"/>
                <a:gd name="connsiteY103" fmla="*/ 79598 h 601359"/>
                <a:gd name="connsiteX104" fmla="*/ 440231 w 607658"/>
                <a:gd name="connsiteY104" fmla="*/ 167080 h 601359"/>
                <a:gd name="connsiteX105" fmla="*/ 527806 w 607658"/>
                <a:gd name="connsiteY105" fmla="*/ 167080 h 601359"/>
                <a:gd name="connsiteX106" fmla="*/ 527806 w 607658"/>
                <a:gd name="connsiteY106" fmla="*/ 134719 h 601359"/>
                <a:gd name="connsiteX107" fmla="*/ 539197 w 607658"/>
                <a:gd name="connsiteY107" fmla="*/ 123339 h 601359"/>
                <a:gd name="connsiteX108" fmla="*/ 550500 w 607658"/>
                <a:gd name="connsiteY108" fmla="*/ 134719 h 601359"/>
                <a:gd name="connsiteX109" fmla="*/ 550500 w 607658"/>
                <a:gd name="connsiteY109" fmla="*/ 178371 h 601359"/>
                <a:gd name="connsiteX110" fmla="*/ 539197 w 607658"/>
                <a:gd name="connsiteY110" fmla="*/ 189751 h 601359"/>
                <a:gd name="connsiteX111" fmla="*/ 428928 w 607658"/>
                <a:gd name="connsiteY111" fmla="*/ 189751 h 601359"/>
                <a:gd name="connsiteX112" fmla="*/ 417625 w 607658"/>
                <a:gd name="connsiteY112" fmla="*/ 178371 h 601359"/>
                <a:gd name="connsiteX113" fmla="*/ 417625 w 607658"/>
                <a:gd name="connsiteY113" fmla="*/ 68308 h 601359"/>
                <a:gd name="connsiteX114" fmla="*/ 428928 w 607658"/>
                <a:gd name="connsiteY114" fmla="*/ 57017 h 601359"/>
                <a:gd name="connsiteX115" fmla="*/ 265591 w 607658"/>
                <a:gd name="connsiteY115" fmla="*/ 57017 h 601359"/>
                <a:gd name="connsiteX116" fmla="*/ 387903 w 607658"/>
                <a:gd name="connsiteY116" fmla="*/ 57017 h 601359"/>
                <a:gd name="connsiteX117" fmla="*/ 399208 w 607658"/>
                <a:gd name="connsiteY117" fmla="*/ 68304 h 601359"/>
                <a:gd name="connsiteX118" fmla="*/ 387903 w 607658"/>
                <a:gd name="connsiteY118" fmla="*/ 79591 h 601359"/>
                <a:gd name="connsiteX119" fmla="*/ 376597 w 607658"/>
                <a:gd name="connsiteY119" fmla="*/ 79591 h 601359"/>
                <a:gd name="connsiteX120" fmla="*/ 376597 w 607658"/>
                <a:gd name="connsiteY120" fmla="*/ 186772 h 601359"/>
                <a:gd name="connsiteX121" fmla="*/ 365203 w 607658"/>
                <a:gd name="connsiteY121" fmla="*/ 198148 h 601359"/>
                <a:gd name="connsiteX122" fmla="*/ 353898 w 607658"/>
                <a:gd name="connsiteY122" fmla="*/ 186772 h 601359"/>
                <a:gd name="connsiteX123" fmla="*/ 353898 w 607658"/>
                <a:gd name="connsiteY123" fmla="*/ 79591 h 601359"/>
                <a:gd name="connsiteX124" fmla="*/ 265591 w 607658"/>
                <a:gd name="connsiteY124" fmla="*/ 79591 h 601359"/>
                <a:gd name="connsiteX125" fmla="*/ 254196 w 607658"/>
                <a:gd name="connsiteY125" fmla="*/ 68304 h 601359"/>
                <a:gd name="connsiteX126" fmla="*/ 265591 w 607658"/>
                <a:gd name="connsiteY126" fmla="*/ 57017 h 601359"/>
                <a:gd name="connsiteX127" fmla="*/ 114294 w 607658"/>
                <a:gd name="connsiteY127" fmla="*/ 57017 h 601359"/>
                <a:gd name="connsiteX128" fmla="*/ 224459 w 607658"/>
                <a:gd name="connsiteY128" fmla="*/ 57017 h 601359"/>
                <a:gd name="connsiteX129" fmla="*/ 235849 w 607658"/>
                <a:gd name="connsiteY129" fmla="*/ 68308 h 601359"/>
                <a:gd name="connsiteX130" fmla="*/ 235849 w 607658"/>
                <a:gd name="connsiteY130" fmla="*/ 178371 h 601359"/>
                <a:gd name="connsiteX131" fmla="*/ 224459 w 607658"/>
                <a:gd name="connsiteY131" fmla="*/ 189751 h 601359"/>
                <a:gd name="connsiteX132" fmla="*/ 114294 w 607658"/>
                <a:gd name="connsiteY132" fmla="*/ 189751 h 601359"/>
                <a:gd name="connsiteX133" fmla="*/ 102904 w 607658"/>
                <a:gd name="connsiteY133" fmla="*/ 178371 h 601359"/>
                <a:gd name="connsiteX134" fmla="*/ 102904 w 607658"/>
                <a:gd name="connsiteY134" fmla="*/ 68308 h 601359"/>
                <a:gd name="connsiteX135" fmla="*/ 114294 w 607658"/>
                <a:gd name="connsiteY135" fmla="*/ 57017 h 601359"/>
                <a:gd name="connsiteX136" fmla="*/ 57190 w 607658"/>
                <a:gd name="connsiteY136" fmla="*/ 0 h 601359"/>
                <a:gd name="connsiteX137" fmla="*/ 596266 w 607658"/>
                <a:gd name="connsiteY137" fmla="*/ 0 h 601359"/>
                <a:gd name="connsiteX138" fmla="*/ 607658 w 607658"/>
                <a:gd name="connsiteY138" fmla="*/ 11286 h 601359"/>
                <a:gd name="connsiteX139" fmla="*/ 607658 w 607658"/>
                <a:gd name="connsiteY139" fmla="*/ 549550 h 601359"/>
                <a:gd name="connsiteX140" fmla="*/ 596266 w 607658"/>
                <a:gd name="connsiteY140" fmla="*/ 560925 h 601359"/>
                <a:gd name="connsiteX141" fmla="*/ 485995 w 607658"/>
                <a:gd name="connsiteY141" fmla="*/ 560925 h 601359"/>
                <a:gd name="connsiteX142" fmla="*/ 474692 w 607658"/>
                <a:gd name="connsiteY142" fmla="*/ 549550 h 601359"/>
                <a:gd name="connsiteX143" fmla="*/ 485995 w 607658"/>
                <a:gd name="connsiteY143" fmla="*/ 538264 h 601359"/>
                <a:gd name="connsiteX144" fmla="*/ 584963 w 607658"/>
                <a:gd name="connsiteY144" fmla="*/ 538264 h 601359"/>
                <a:gd name="connsiteX145" fmla="*/ 584963 w 607658"/>
                <a:gd name="connsiteY145" fmla="*/ 22572 h 601359"/>
                <a:gd name="connsiteX146" fmla="*/ 68493 w 607658"/>
                <a:gd name="connsiteY146" fmla="*/ 22572 h 601359"/>
                <a:gd name="connsiteX147" fmla="*/ 68493 w 607658"/>
                <a:gd name="connsiteY147" fmla="*/ 454730 h 601359"/>
                <a:gd name="connsiteX148" fmla="*/ 57190 w 607658"/>
                <a:gd name="connsiteY148" fmla="*/ 466016 h 601359"/>
                <a:gd name="connsiteX149" fmla="*/ 45887 w 607658"/>
                <a:gd name="connsiteY149" fmla="*/ 454730 h 601359"/>
                <a:gd name="connsiteX150" fmla="*/ 45887 w 607658"/>
                <a:gd name="connsiteY150" fmla="*/ 11286 h 601359"/>
                <a:gd name="connsiteX151" fmla="*/ 57190 w 607658"/>
                <a:gd name="connsiteY151" fmla="*/ 0 h 60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607658" h="601359">
                  <a:moveTo>
                    <a:pt x="141517" y="538273"/>
                  </a:moveTo>
                  <a:lnTo>
                    <a:pt x="448238" y="538273"/>
                  </a:lnTo>
                  <a:cubicBezTo>
                    <a:pt x="454469" y="538273"/>
                    <a:pt x="459542" y="543337"/>
                    <a:pt x="459542" y="549555"/>
                  </a:cubicBezTo>
                  <a:cubicBezTo>
                    <a:pt x="459542" y="555862"/>
                    <a:pt x="454469" y="560925"/>
                    <a:pt x="448238" y="560925"/>
                  </a:cubicBezTo>
                  <a:lnTo>
                    <a:pt x="141517" y="560925"/>
                  </a:lnTo>
                  <a:cubicBezTo>
                    <a:pt x="135286" y="560925"/>
                    <a:pt x="130213" y="555862"/>
                    <a:pt x="130213" y="549555"/>
                  </a:cubicBezTo>
                  <a:cubicBezTo>
                    <a:pt x="130213" y="543337"/>
                    <a:pt x="135286" y="538273"/>
                    <a:pt x="141517" y="538273"/>
                  </a:cubicBezTo>
                  <a:close/>
                  <a:moveTo>
                    <a:pt x="440231" y="393756"/>
                  </a:moveTo>
                  <a:lnTo>
                    <a:pt x="440231" y="481238"/>
                  </a:lnTo>
                  <a:lnTo>
                    <a:pt x="527806" y="481238"/>
                  </a:lnTo>
                  <a:lnTo>
                    <a:pt x="527806" y="393756"/>
                  </a:lnTo>
                  <a:close/>
                  <a:moveTo>
                    <a:pt x="428928" y="371174"/>
                  </a:moveTo>
                  <a:lnTo>
                    <a:pt x="539197" y="371174"/>
                  </a:lnTo>
                  <a:cubicBezTo>
                    <a:pt x="545427" y="371174"/>
                    <a:pt x="550500" y="376242"/>
                    <a:pt x="550500" y="382465"/>
                  </a:cubicBezTo>
                  <a:lnTo>
                    <a:pt x="550500" y="492617"/>
                  </a:lnTo>
                  <a:cubicBezTo>
                    <a:pt x="550500" y="498841"/>
                    <a:pt x="545427" y="503908"/>
                    <a:pt x="539197" y="503908"/>
                  </a:cubicBezTo>
                  <a:lnTo>
                    <a:pt x="428928" y="503908"/>
                  </a:lnTo>
                  <a:cubicBezTo>
                    <a:pt x="422698" y="503908"/>
                    <a:pt x="417625" y="498841"/>
                    <a:pt x="417625" y="492617"/>
                  </a:cubicBezTo>
                  <a:lnTo>
                    <a:pt x="417625" y="382465"/>
                  </a:lnTo>
                  <a:cubicBezTo>
                    <a:pt x="417625" y="376242"/>
                    <a:pt x="422698" y="371174"/>
                    <a:pt x="428928" y="371174"/>
                  </a:cubicBezTo>
                  <a:close/>
                  <a:moveTo>
                    <a:pt x="238394" y="297151"/>
                  </a:moveTo>
                  <a:cubicBezTo>
                    <a:pt x="274946" y="297151"/>
                    <a:pt x="304650" y="326855"/>
                    <a:pt x="304650" y="363408"/>
                  </a:cubicBezTo>
                  <a:cubicBezTo>
                    <a:pt x="304650" y="369633"/>
                    <a:pt x="299581" y="374702"/>
                    <a:pt x="293356" y="374702"/>
                  </a:cubicBezTo>
                  <a:cubicBezTo>
                    <a:pt x="287041" y="374702"/>
                    <a:pt x="281972" y="369633"/>
                    <a:pt x="281972" y="363408"/>
                  </a:cubicBezTo>
                  <a:cubicBezTo>
                    <a:pt x="281972" y="339395"/>
                    <a:pt x="262406" y="319741"/>
                    <a:pt x="238394" y="319741"/>
                  </a:cubicBezTo>
                  <a:cubicBezTo>
                    <a:pt x="232169" y="319741"/>
                    <a:pt x="227099" y="314671"/>
                    <a:pt x="227099" y="308446"/>
                  </a:cubicBezTo>
                  <a:cubicBezTo>
                    <a:pt x="227099" y="302221"/>
                    <a:pt x="232169" y="297151"/>
                    <a:pt x="238394" y="297151"/>
                  </a:cubicBezTo>
                  <a:close/>
                  <a:moveTo>
                    <a:pt x="238368" y="274487"/>
                  </a:moveTo>
                  <a:cubicBezTo>
                    <a:pt x="215586" y="274487"/>
                    <a:pt x="192715" y="283197"/>
                    <a:pt x="175362" y="300529"/>
                  </a:cubicBezTo>
                  <a:cubicBezTo>
                    <a:pt x="158543" y="317327"/>
                    <a:pt x="149288" y="339635"/>
                    <a:pt x="149288" y="363365"/>
                  </a:cubicBezTo>
                  <a:cubicBezTo>
                    <a:pt x="149288" y="387095"/>
                    <a:pt x="158543" y="409404"/>
                    <a:pt x="175362" y="426201"/>
                  </a:cubicBezTo>
                  <a:cubicBezTo>
                    <a:pt x="192181" y="442999"/>
                    <a:pt x="214607" y="452243"/>
                    <a:pt x="238368" y="452243"/>
                  </a:cubicBezTo>
                  <a:cubicBezTo>
                    <a:pt x="262129" y="452243"/>
                    <a:pt x="284466" y="442999"/>
                    <a:pt x="301285" y="426201"/>
                  </a:cubicBezTo>
                  <a:cubicBezTo>
                    <a:pt x="335992" y="391539"/>
                    <a:pt x="335992" y="335191"/>
                    <a:pt x="301285" y="300529"/>
                  </a:cubicBezTo>
                  <a:cubicBezTo>
                    <a:pt x="283932" y="283197"/>
                    <a:pt x="261150" y="274487"/>
                    <a:pt x="238368" y="274487"/>
                  </a:cubicBezTo>
                  <a:close/>
                  <a:moveTo>
                    <a:pt x="238357" y="251868"/>
                  </a:moveTo>
                  <a:cubicBezTo>
                    <a:pt x="266957" y="251868"/>
                    <a:pt x="295545" y="262756"/>
                    <a:pt x="317304" y="284531"/>
                  </a:cubicBezTo>
                  <a:cubicBezTo>
                    <a:pt x="360820" y="327992"/>
                    <a:pt x="360820" y="398738"/>
                    <a:pt x="317304" y="442199"/>
                  </a:cubicBezTo>
                  <a:cubicBezTo>
                    <a:pt x="296213" y="463263"/>
                    <a:pt x="268180" y="474906"/>
                    <a:pt x="238368" y="474906"/>
                  </a:cubicBezTo>
                  <a:cubicBezTo>
                    <a:pt x="208556" y="474906"/>
                    <a:pt x="180434" y="463263"/>
                    <a:pt x="159344" y="442199"/>
                  </a:cubicBezTo>
                  <a:cubicBezTo>
                    <a:pt x="138253" y="421135"/>
                    <a:pt x="126684" y="393139"/>
                    <a:pt x="126684" y="363365"/>
                  </a:cubicBezTo>
                  <a:cubicBezTo>
                    <a:pt x="126684" y="333591"/>
                    <a:pt x="138253" y="305595"/>
                    <a:pt x="159344" y="284531"/>
                  </a:cubicBezTo>
                  <a:cubicBezTo>
                    <a:pt x="181147" y="262756"/>
                    <a:pt x="209757" y="251868"/>
                    <a:pt x="238357" y="251868"/>
                  </a:cubicBezTo>
                  <a:close/>
                  <a:moveTo>
                    <a:pt x="238377" y="232927"/>
                  </a:moveTo>
                  <a:cubicBezTo>
                    <a:pt x="203483" y="232927"/>
                    <a:pt x="170637" y="246524"/>
                    <a:pt x="145981" y="271139"/>
                  </a:cubicBezTo>
                  <a:cubicBezTo>
                    <a:pt x="121324" y="295754"/>
                    <a:pt x="107705" y="328546"/>
                    <a:pt x="107705" y="363381"/>
                  </a:cubicBezTo>
                  <a:cubicBezTo>
                    <a:pt x="107705" y="398215"/>
                    <a:pt x="121324" y="431006"/>
                    <a:pt x="145981" y="455622"/>
                  </a:cubicBezTo>
                  <a:cubicBezTo>
                    <a:pt x="170637" y="480237"/>
                    <a:pt x="203483" y="493833"/>
                    <a:pt x="238377" y="493833"/>
                  </a:cubicBezTo>
                  <a:cubicBezTo>
                    <a:pt x="273270" y="493833"/>
                    <a:pt x="306027" y="480237"/>
                    <a:pt x="330683" y="455622"/>
                  </a:cubicBezTo>
                  <a:cubicBezTo>
                    <a:pt x="355429" y="431006"/>
                    <a:pt x="368959" y="398215"/>
                    <a:pt x="368959" y="363381"/>
                  </a:cubicBezTo>
                  <a:cubicBezTo>
                    <a:pt x="368959" y="328546"/>
                    <a:pt x="355429" y="295754"/>
                    <a:pt x="330683" y="271139"/>
                  </a:cubicBezTo>
                  <a:cubicBezTo>
                    <a:pt x="306027" y="246524"/>
                    <a:pt x="273270" y="232927"/>
                    <a:pt x="238377" y="232927"/>
                  </a:cubicBezTo>
                  <a:close/>
                  <a:moveTo>
                    <a:pt x="428931" y="218541"/>
                  </a:moveTo>
                  <a:cubicBezTo>
                    <a:pt x="435162" y="218541"/>
                    <a:pt x="440237" y="223605"/>
                    <a:pt x="440237" y="229823"/>
                  </a:cubicBezTo>
                  <a:lnTo>
                    <a:pt x="440237" y="286324"/>
                  </a:lnTo>
                  <a:lnTo>
                    <a:pt x="498902" y="286324"/>
                  </a:lnTo>
                  <a:cubicBezTo>
                    <a:pt x="505133" y="286324"/>
                    <a:pt x="510207" y="291388"/>
                    <a:pt x="510207" y="297696"/>
                  </a:cubicBezTo>
                  <a:cubicBezTo>
                    <a:pt x="510207" y="303914"/>
                    <a:pt x="505133" y="308978"/>
                    <a:pt x="498902" y="308978"/>
                  </a:cubicBezTo>
                  <a:lnTo>
                    <a:pt x="440237" y="308978"/>
                  </a:lnTo>
                  <a:lnTo>
                    <a:pt x="440237" y="333853"/>
                  </a:lnTo>
                  <a:cubicBezTo>
                    <a:pt x="440237" y="340071"/>
                    <a:pt x="435162" y="345135"/>
                    <a:pt x="428931" y="345135"/>
                  </a:cubicBezTo>
                  <a:cubicBezTo>
                    <a:pt x="422699" y="345135"/>
                    <a:pt x="417625" y="340071"/>
                    <a:pt x="417625" y="333853"/>
                  </a:cubicBezTo>
                  <a:lnTo>
                    <a:pt x="417625" y="229823"/>
                  </a:lnTo>
                  <a:cubicBezTo>
                    <a:pt x="417625" y="223605"/>
                    <a:pt x="422699" y="218541"/>
                    <a:pt x="428931" y="218541"/>
                  </a:cubicBezTo>
                  <a:close/>
                  <a:moveTo>
                    <a:pt x="238377" y="210356"/>
                  </a:moveTo>
                  <a:cubicBezTo>
                    <a:pt x="279323" y="210356"/>
                    <a:pt x="317776" y="226262"/>
                    <a:pt x="346706" y="255143"/>
                  </a:cubicBezTo>
                  <a:cubicBezTo>
                    <a:pt x="375724" y="284113"/>
                    <a:pt x="391657" y="322503"/>
                    <a:pt x="391657" y="363381"/>
                  </a:cubicBezTo>
                  <a:cubicBezTo>
                    <a:pt x="391657" y="404258"/>
                    <a:pt x="375724" y="442648"/>
                    <a:pt x="346706" y="471617"/>
                  </a:cubicBezTo>
                  <a:cubicBezTo>
                    <a:pt x="317776" y="500498"/>
                    <a:pt x="279323" y="516405"/>
                    <a:pt x="238377" y="516405"/>
                  </a:cubicBezTo>
                  <a:cubicBezTo>
                    <a:pt x="210159" y="516405"/>
                    <a:pt x="183188" y="508851"/>
                    <a:pt x="159600" y="494722"/>
                  </a:cubicBezTo>
                  <a:lnTo>
                    <a:pt x="63822" y="590429"/>
                  </a:lnTo>
                  <a:cubicBezTo>
                    <a:pt x="56701" y="597449"/>
                    <a:pt x="47354" y="601359"/>
                    <a:pt x="37385" y="601359"/>
                  </a:cubicBezTo>
                  <a:cubicBezTo>
                    <a:pt x="27415" y="601359"/>
                    <a:pt x="17980" y="597449"/>
                    <a:pt x="10948" y="590429"/>
                  </a:cubicBezTo>
                  <a:cubicBezTo>
                    <a:pt x="-3650" y="575855"/>
                    <a:pt x="-3650" y="552217"/>
                    <a:pt x="10948" y="537644"/>
                  </a:cubicBezTo>
                  <a:lnTo>
                    <a:pt x="88211" y="460509"/>
                  </a:lnTo>
                  <a:cubicBezTo>
                    <a:pt x="92573" y="456066"/>
                    <a:pt x="99783" y="456066"/>
                    <a:pt x="104234" y="460509"/>
                  </a:cubicBezTo>
                  <a:cubicBezTo>
                    <a:pt x="108595" y="464953"/>
                    <a:pt x="108595" y="472062"/>
                    <a:pt x="104234" y="476505"/>
                  </a:cubicBezTo>
                  <a:lnTo>
                    <a:pt x="26970" y="553639"/>
                  </a:lnTo>
                  <a:cubicBezTo>
                    <a:pt x="21184" y="559415"/>
                    <a:pt x="21184" y="568746"/>
                    <a:pt x="26970" y="574433"/>
                  </a:cubicBezTo>
                  <a:cubicBezTo>
                    <a:pt x="32667" y="580121"/>
                    <a:pt x="42013" y="580121"/>
                    <a:pt x="47799" y="574433"/>
                  </a:cubicBezTo>
                  <a:lnTo>
                    <a:pt x="140907" y="481481"/>
                  </a:lnTo>
                  <a:cubicBezTo>
                    <a:pt x="137079" y="478371"/>
                    <a:pt x="133430" y="475083"/>
                    <a:pt x="129958" y="471617"/>
                  </a:cubicBezTo>
                  <a:cubicBezTo>
                    <a:pt x="101029" y="442648"/>
                    <a:pt x="85096" y="404258"/>
                    <a:pt x="85096" y="363381"/>
                  </a:cubicBezTo>
                  <a:cubicBezTo>
                    <a:pt x="85096" y="322503"/>
                    <a:pt x="101029" y="284113"/>
                    <a:pt x="129958" y="255143"/>
                  </a:cubicBezTo>
                  <a:cubicBezTo>
                    <a:pt x="158888" y="226262"/>
                    <a:pt x="197430" y="210356"/>
                    <a:pt x="238377" y="210356"/>
                  </a:cubicBezTo>
                  <a:close/>
                  <a:moveTo>
                    <a:pt x="265591" y="134780"/>
                  </a:moveTo>
                  <a:lnTo>
                    <a:pt x="322207" y="134780"/>
                  </a:lnTo>
                  <a:cubicBezTo>
                    <a:pt x="328438" y="134780"/>
                    <a:pt x="333512" y="139859"/>
                    <a:pt x="333512" y="146096"/>
                  </a:cubicBezTo>
                  <a:cubicBezTo>
                    <a:pt x="333512" y="152423"/>
                    <a:pt x="328438" y="157502"/>
                    <a:pt x="322207" y="157502"/>
                  </a:cubicBezTo>
                  <a:lnTo>
                    <a:pt x="265591" y="157502"/>
                  </a:lnTo>
                  <a:cubicBezTo>
                    <a:pt x="259270" y="157502"/>
                    <a:pt x="254196" y="152423"/>
                    <a:pt x="254196" y="146096"/>
                  </a:cubicBezTo>
                  <a:cubicBezTo>
                    <a:pt x="254196" y="139859"/>
                    <a:pt x="259270" y="134780"/>
                    <a:pt x="265591" y="134780"/>
                  </a:cubicBezTo>
                  <a:close/>
                  <a:moveTo>
                    <a:pt x="125595" y="79598"/>
                  </a:moveTo>
                  <a:lnTo>
                    <a:pt x="125595" y="167080"/>
                  </a:lnTo>
                  <a:lnTo>
                    <a:pt x="213157" y="167080"/>
                  </a:lnTo>
                  <a:lnTo>
                    <a:pt x="213157" y="79598"/>
                  </a:lnTo>
                  <a:close/>
                  <a:moveTo>
                    <a:pt x="428928" y="57017"/>
                  </a:moveTo>
                  <a:lnTo>
                    <a:pt x="539197" y="57017"/>
                  </a:lnTo>
                  <a:cubicBezTo>
                    <a:pt x="545427" y="57017"/>
                    <a:pt x="550500" y="61995"/>
                    <a:pt x="550500" y="68308"/>
                  </a:cubicBezTo>
                  <a:lnTo>
                    <a:pt x="550500" y="97735"/>
                  </a:lnTo>
                  <a:cubicBezTo>
                    <a:pt x="550500" y="103958"/>
                    <a:pt x="545427" y="109026"/>
                    <a:pt x="539197" y="109026"/>
                  </a:cubicBezTo>
                  <a:cubicBezTo>
                    <a:pt x="532879" y="109026"/>
                    <a:pt x="527806" y="103958"/>
                    <a:pt x="527806" y="97735"/>
                  </a:cubicBezTo>
                  <a:lnTo>
                    <a:pt x="527806" y="79598"/>
                  </a:lnTo>
                  <a:lnTo>
                    <a:pt x="440231" y="79598"/>
                  </a:lnTo>
                  <a:lnTo>
                    <a:pt x="440231" y="167080"/>
                  </a:lnTo>
                  <a:lnTo>
                    <a:pt x="527806" y="167080"/>
                  </a:lnTo>
                  <a:lnTo>
                    <a:pt x="527806" y="134719"/>
                  </a:lnTo>
                  <a:cubicBezTo>
                    <a:pt x="527806" y="128407"/>
                    <a:pt x="532879" y="123339"/>
                    <a:pt x="539197" y="123339"/>
                  </a:cubicBezTo>
                  <a:cubicBezTo>
                    <a:pt x="545427" y="123339"/>
                    <a:pt x="550500" y="128407"/>
                    <a:pt x="550500" y="134719"/>
                  </a:cubicBezTo>
                  <a:lnTo>
                    <a:pt x="550500" y="178371"/>
                  </a:lnTo>
                  <a:cubicBezTo>
                    <a:pt x="550500" y="184683"/>
                    <a:pt x="545427" y="189751"/>
                    <a:pt x="539197" y="189751"/>
                  </a:cubicBezTo>
                  <a:lnTo>
                    <a:pt x="428928" y="189751"/>
                  </a:lnTo>
                  <a:cubicBezTo>
                    <a:pt x="422698" y="189751"/>
                    <a:pt x="417625" y="184683"/>
                    <a:pt x="417625" y="178371"/>
                  </a:cubicBezTo>
                  <a:lnTo>
                    <a:pt x="417625" y="68308"/>
                  </a:lnTo>
                  <a:cubicBezTo>
                    <a:pt x="417625" y="61995"/>
                    <a:pt x="422698" y="57017"/>
                    <a:pt x="428928" y="57017"/>
                  </a:cubicBezTo>
                  <a:close/>
                  <a:moveTo>
                    <a:pt x="265591" y="57017"/>
                  </a:moveTo>
                  <a:lnTo>
                    <a:pt x="387903" y="57017"/>
                  </a:lnTo>
                  <a:cubicBezTo>
                    <a:pt x="394134" y="57017"/>
                    <a:pt x="399208" y="61994"/>
                    <a:pt x="399208" y="68304"/>
                  </a:cubicBezTo>
                  <a:cubicBezTo>
                    <a:pt x="399208" y="74525"/>
                    <a:pt x="394134" y="79591"/>
                    <a:pt x="387903" y="79591"/>
                  </a:cubicBezTo>
                  <a:lnTo>
                    <a:pt x="376597" y="79591"/>
                  </a:lnTo>
                  <a:lnTo>
                    <a:pt x="376597" y="186772"/>
                  </a:lnTo>
                  <a:cubicBezTo>
                    <a:pt x="376597" y="193082"/>
                    <a:pt x="371523" y="198148"/>
                    <a:pt x="365203" y="198148"/>
                  </a:cubicBezTo>
                  <a:cubicBezTo>
                    <a:pt x="358972" y="198148"/>
                    <a:pt x="353898" y="193082"/>
                    <a:pt x="353898" y="186772"/>
                  </a:cubicBezTo>
                  <a:lnTo>
                    <a:pt x="353898" y="79591"/>
                  </a:lnTo>
                  <a:lnTo>
                    <a:pt x="265591" y="79591"/>
                  </a:lnTo>
                  <a:cubicBezTo>
                    <a:pt x="259270" y="79591"/>
                    <a:pt x="254196" y="74525"/>
                    <a:pt x="254196" y="68304"/>
                  </a:cubicBezTo>
                  <a:cubicBezTo>
                    <a:pt x="254196" y="61994"/>
                    <a:pt x="259270" y="57017"/>
                    <a:pt x="265591" y="57017"/>
                  </a:cubicBezTo>
                  <a:close/>
                  <a:moveTo>
                    <a:pt x="114294" y="57017"/>
                  </a:moveTo>
                  <a:lnTo>
                    <a:pt x="224459" y="57017"/>
                  </a:lnTo>
                  <a:cubicBezTo>
                    <a:pt x="230777" y="57017"/>
                    <a:pt x="235849" y="61995"/>
                    <a:pt x="235849" y="68308"/>
                  </a:cubicBezTo>
                  <a:lnTo>
                    <a:pt x="235849" y="178371"/>
                  </a:lnTo>
                  <a:cubicBezTo>
                    <a:pt x="235849" y="184683"/>
                    <a:pt x="230777" y="189751"/>
                    <a:pt x="224459" y="189751"/>
                  </a:cubicBezTo>
                  <a:lnTo>
                    <a:pt x="114294" y="189751"/>
                  </a:lnTo>
                  <a:cubicBezTo>
                    <a:pt x="107976" y="189751"/>
                    <a:pt x="102904" y="184683"/>
                    <a:pt x="102904" y="178371"/>
                  </a:cubicBezTo>
                  <a:lnTo>
                    <a:pt x="102904" y="68308"/>
                  </a:lnTo>
                  <a:cubicBezTo>
                    <a:pt x="102904" y="61995"/>
                    <a:pt x="107976" y="57017"/>
                    <a:pt x="114294" y="57017"/>
                  </a:cubicBezTo>
                  <a:close/>
                  <a:moveTo>
                    <a:pt x="57190" y="0"/>
                  </a:moveTo>
                  <a:lnTo>
                    <a:pt x="596266" y="0"/>
                  </a:lnTo>
                  <a:cubicBezTo>
                    <a:pt x="602585" y="0"/>
                    <a:pt x="607658" y="5065"/>
                    <a:pt x="607658" y="11286"/>
                  </a:cubicBezTo>
                  <a:lnTo>
                    <a:pt x="607658" y="549550"/>
                  </a:lnTo>
                  <a:cubicBezTo>
                    <a:pt x="607658" y="555860"/>
                    <a:pt x="602585" y="560925"/>
                    <a:pt x="596266" y="560925"/>
                  </a:cubicBezTo>
                  <a:lnTo>
                    <a:pt x="485995" y="560925"/>
                  </a:lnTo>
                  <a:cubicBezTo>
                    <a:pt x="479765" y="560925"/>
                    <a:pt x="474692" y="555860"/>
                    <a:pt x="474692" y="549550"/>
                  </a:cubicBezTo>
                  <a:cubicBezTo>
                    <a:pt x="474692" y="543330"/>
                    <a:pt x="479765" y="538264"/>
                    <a:pt x="485995" y="538264"/>
                  </a:cubicBezTo>
                  <a:lnTo>
                    <a:pt x="584963" y="538264"/>
                  </a:lnTo>
                  <a:lnTo>
                    <a:pt x="584963" y="22572"/>
                  </a:lnTo>
                  <a:lnTo>
                    <a:pt x="68493" y="22572"/>
                  </a:lnTo>
                  <a:lnTo>
                    <a:pt x="68493" y="454730"/>
                  </a:lnTo>
                  <a:cubicBezTo>
                    <a:pt x="68493" y="460950"/>
                    <a:pt x="63420" y="466016"/>
                    <a:pt x="57190" y="466016"/>
                  </a:cubicBezTo>
                  <a:cubicBezTo>
                    <a:pt x="50960" y="466016"/>
                    <a:pt x="45887" y="460950"/>
                    <a:pt x="45887" y="454730"/>
                  </a:cubicBezTo>
                  <a:lnTo>
                    <a:pt x="45887" y="11286"/>
                  </a:lnTo>
                  <a:cubicBezTo>
                    <a:pt x="45887" y="5065"/>
                    <a:pt x="50960" y="0"/>
                    <a:pt x="571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FC5E0E2B-0DBF-4548-8A2E-ED46239DF39B}"/>
                </a:ext>
              </a:extLst>
            </p:cNvPr>
            <p:cNvSpPr/>
            <p:nvPr/>
          </p:nvSpPr>
          <p:spPr>
            <a:xfrm>
              <a:off x="2497548" y="5093123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600" dirty="0">
                  <a:cs typeface="+mn-ea"/>
                  <a:sym typeface="+mn-lt"/>
                </a:rPr>
                <a:t>线下扫码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xmlns="" id="{EFEBBDE4-FC61-475B-9E05-7490DA8A29C6}"/>
              </a:ext>
            </a:extLst>
          </p:cNvPr>
          <p:cNvGrpSpPr/>
          <p:nvPr/>
        </p:nvGrpSpPr>
        <p:grpSpPr>
          <a:xfrm>
            <a:off x="8198114" y="2348623"/>
            <a:ext cx="1527834" cy="499077"/>
            <a:chOff x="8198114" y="2455498"/>
            <a:chExt cx="1527834" cy="499077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xmlns="" id="{B6BF7046-79EF-4CFC-B061-E7F14FE499C4}"/>
                </a:ext>
              </a:extLst>
            </p:cNvPr>
            <p:cNvSpPr/>
            <p:nvPr/>
          </p:nvSpPr>
          <p:spPr>
            <a:xfrm>
              <a:off x="8198114" y="2455498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xmlns="" id="{FEEDA60D-1911-401F-A578-C753584A265D}"/>
                </a:ext>
              </a:extLst>
            </p:cNvPr>
            <p:cNvSpPr/>
            <p:nvPr/>
          </p:nvSpPr>
          <p:spPr>
            <a:xfrm>
              <a:off x="8720545" y="2543230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cs typeface="+mn-ea"/>
                  <a:sym typeface="+mn-lt"/>
                </a:rPr>
                <a:t>线上搜索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  <p:sp>
          <p:nvSpPr>
            <p:cNvPr id="77" name="íş1iḑê">
              <a:extLst>
                <a:ext uri="{FF2B5EF4-FFF2-40B4-BE49-F238E27FC236}">
                  <a16:creationId xmlns:a16="http://schemas.microsoft.com/office/drawing/2014/main" xmlns="" id="{CD437CD0-1B3D-4E46-A655-9BF7EC0FD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1121" y="2578008"/>
              <a:ext cx="313062" cy="254055"/>
            </a:xfrm>
            <a:custGeom>
              <a:avLst/>
              <a:gdLst>
                <a:gd name="connsiteX0" fmla="*/ 249749 w 607639"/>
                <a:gd name="connsiteY0" fmla="*/ 406379 h 493111"/>
                <a:gd name="connsiteX1" fmla="*/ 249749 w 607639"/>
                <a:gd name="connsiteY1" fmla="*/ 468940 h 493111"/>
                <a:gd name="connsiteX2" fmla="*/ 357890 w 607639"/>
                <a:gd name="connsiteY2" fmla="*/ 468940 h 493111"/>
                <a:gd name="connsiteX3" fmla="*/ 357890 w 607639"/>
                <a:gd name="connsiteY3" fmla="*/ 406379 h 493111"/>
                <a:gd name="connsiteX4" fmla="*/ 447786 w 607639"/>
                <a:gd name="connsiteY4" fmla="*/ 330489 h 493111"/>
                <a:gd name="connsiteX5" fmla="*/ 426068 w 607639"/>
                <a:gd name="connsiteY5" fmla="*/ 352172 h 493111"/>
                <a:gd name="connsiteX6" fmla="*/ 510712 w 607639"/>
                <a:gd name="connsiteY6" fmla="*/ 436593 h 493111"/>
                <a:gd name="connsiteX7" fmla="*/ 521571 w 607639"/>
                <a:gd name="connsiteY7" fmla="*/ 441125 h 493111"/>
                <a:gd name="connsiteX8" fmla="*/ 532430 w 607639"/>
                <a:gd name="connsiteY8" fmla="*/ 436593 h 493111"/>
                <a:gd name="connsiteX9" fmla="*/ 532430 w 607639"/>
                <a:gd name="connsiteY9" fmla="*/ 414910 h 493111"/>
                <a:gd name="connsiteX10" fmla="*/ 207471 w 607639"/>
                <a:gd name="connsiteY10" fmla="*/ 183863 h 493111"/>
                <a:gd name="connsiteX11" fmla="*/ 218591 w 607639"/>
                <a:gd name="connsiteY11" fmla="*/ 196937 h 493111"/>
                <a:gd name="connsiteX12" fmla="*/ 218325 w 607639"/>
                <a:gd name="connsiteY12" fmla="*/ 203341 h 493111"/>
                <a:gd name="connsiteX13" fmla="*/ 206225 w 607639"/>
                <a:gd name="connsiteY13" fmla="*/ 215436 h 493111"/>
                <a:gd name="connsiteX14" fmla="*/ 194126 w 607639"/>
                <a:gd name="connsiteY14" fmla="*/ 203341 h 493111"/>
                <a:gd name="connsiteX15" fmla="*/ 194393 w 607639"/>
                <a:gd name="connsiteY15" fmla="*/ 194980 h 493111"/>
                <a:gd name="connsiteX16" fmla="*/ 207471 w 607639"/>
                <a:gd name="connsiteY16" fmla="*/ 183863 h 493111"/>
                <a:gd name="connsiteX17" fmla="*/ 263111 w 607639"/>
                <a:gd name="connsiteY17" fmla="*/ 105036 h 493111"/>
                <a:gd name="connsiteX18" fmla="*/ 278606 w 607639"/>
                <a:gd name="connsiteY18" fmla="*/ 112325 h 493111"/>
                <a:gd name="connsiteX19" fmla="*/ 271393 w 607639"/>
                <a:gd name="connsiteY19" fmla="*/ 127792 h 493111"/>
                <a:gd name="connsiteX20" fmla="*/ 225798 w 607639"/>
                <a:gd name="connsiteY20" fmla="*/ 169392 h 493111"/>
                <a:gd name="connsiteX21" fmla="*/ 214844 w 607639"/>
                <a:gd name="connsiteY21" fmla="*/ 176414 h 493111"/>
                <a:gd name="connsiteX22" fmla="*/ 209679 w 607639"/>
                <a:gd name="connsiteY22" fmla="*/ 175258 h 493111"/>
                <a:gd name="connsiteX23" fmla="*/ 203891 w 607639"/>
                <a:gd name="connsiteY23" fmla="*/ 159169 h 493111"/>
                <a:gd name="connsiteX24" fmla="*/ 263111 w 607639"/>
                <a:gd name="connsiteY24" fmla="*/ 105036 h 493111"/>
                <a:gd name="connsiteX25" fmla="*/ 298702 w 607639"/>
                <a:gd name="connsiteY25" fmla="*/ 85132 h 493111"/>
                <a:gd name="connsiteX26" fmla="*/ 180324 w 607639"/>
                <a:gd name="connsiteY26" fmla="*/ 203323 h 493111"/>
                <a:gd name="connsiteX27" fmla="*/ 298702 w 607639"/>
                <a:gd name="connsiteY27" fmla="*/ 321513 h 493111"/>
                <a:gd name="connsiteX28" fmla="*/ 417168 w 607639"/>
                <a:gd name="connsiteY28" fmla="*/ 203323 h 493111"/>
                <a:gd name="connsiteX29" fmla="*/ 298702 w 607639"/>
                <a:gd name="connsiteY29" fmla="*/ 85132 h 493111"/>
                <a:gd name="connsiteX30" fmla="*/ 24209 w 607639"/>
                <a:gd name="connsiteY30" fmla="*/ 24171 h 493111"/>
                <a:gd name="connsiteX31" fmla="*/ 24209 w 607639"/>
                <a:gd name="connsiteY31" fmla="*/ 382208 h 493111"/>
                <a:gd name="connsiteX32" fmla="*/ 421974 w 607639"/>
                <a:gd name="connsiteY32" fmla="*/ 382208 h 493111"/>
                <a:gd name="connsiteX33" fmla="*/ 400435 w 607639"/>
                <a:gd name="connsiteY33" fmla="*/ 360703 h 493111"/>
                <a:gd name="connsiteX34" fmla="*/ 396875 w 607639"/>
                <a:gd name="connsiteY34" fmla="*/ 352172 h 493111"/>
                <a:gd name="connsiteX35" fmla="*/ 400435 w 607639"/>
                <a:gd name="connsiteY35" fmla="*/ 343552 h 493111"/>
                <a:gd name="connsiteX36" fmla="*/ 411294 w 607639"/>
                <a:gd name="connsiteY36" fmla="*/ 332710 h 493111"/>
                <a:gd name="connsiteX37" fmla="*/ 390644 w 607639"/>
                <a:gd name="connsiteY37" fmla="*/ 312094 h 493111"/>
                <a:gd name="connsiteX38" fmla="*/ 298702 w 607639"/>
                <a:gd name="connsiteY38" fmla="*/ 345684 h 493111"/>
                <a:gd name="connsiteX39" fmla="*/ 156115 w 607639"/>
                <a:gd name="connsiteY39" fmla="*/ 203323 h 493111"/>
                <a:gd name="connsiteX40" fmla="*/ 298702 w 607639"/>
                <a:gd name="connsiteY40" fmla="*/ 60961 h 493111"/>
                <a:gd name="connsiteX41" fmla="*/ 441377 w 607639"/>
                <a:gd name="connsiteY41" fmla="*/ 203323 h 493111"/>
                <a:gd name="connsiteX42" fmla="*/ 407733 w 607639"/>
                <a:gd name="connsiteY42" fmla="*/ 295032 h 493111"/>
                <a:gd name="connsiteX43" fmla="*/ 428383 w 607639"/>
                <a:gd name="connsiteY43" fmla="*/ 315648 h 493111"/>
                <a:gd name="connsiteX44" fmla="*/ 439241 w 607639"/>
                <a:gd name="connsiteY44" fmla="*/ 304807 h 493111"/>
                <a:gd name="connsiteX45" fmla="*/ 456330 w 607639"/>
                <a:gd name="connsiteY45" fmla="*/ 304807 h 493111"/>
                <a:gd name="connsiteX46" fmla="*/ 533854 w 607639"/>
                <a:gd name="connsiteY46" fmla="*/ 382208 h 493111"/>
                <a:gd name="connsiteX47" fmla="*/ 583430 w 607639"/>
                <a:gd name="connsiteY47" fmla="*/ 382208 h 493111"/>
                <a:gd name="connsiteX48" fmla="*/ 583430 w 607639"/>
                <a:gd name="connsiteY48" fmla="*/ 24171 h 493111"/>
                <a:gd name="connsiteX49" fmla="*/ 12104 w 607639"/>
                <a:gd name="connsiteY49" fmla="*/ 0 h 493111"/>
                <a:gd name="connsiteX50" fmla="*/ 595535 w 607639"/>
                <a:gd name="connsiteY50" fmla="*/ 0 h 493111"/>
                <a:gd name="connsiteX51" fmla="*/ 607639 w 607639"/>
                <a:gd name="connsiteY51" fmla="*/ 12085 h 493111"/>
                <a:gd name="connsiteX52" fmla="*/ 607639 w 607639"/>
                <a:gd name="connsiteY52" fmla="*/ 394294 h 493111"/>
                <a:gd name="connsiteX53" fmla="*/ 595535 w 607639"/>
                <a:gd name="connsiteY53" fmla="*/ 406379 h 493111"/>
                <a:gd name="connsiteX54" fmla="*/ 556016 w 607639"/>
                <a:gd name="connsiteY54" fmla="*/ 406379 h 493111"/>
                <a:gd name="connsiteX55" fmla="*/ 549519 w 607639"/>
                <a:gd name="connsiteY55" fmla="*/ 453744 h 493111"/>
                <a:gd name="connsiteX56" fmla="*/ 521571 w 607639"/>
                <a:gd name="connsiteY56" fmla="*/ 465297 h 493111"/>
                <a:gd name="connsiteX57" fmla="*/ 493534 w 607639"/>
                <a:gd name="connsiteY57" fmla="*/ 453744 h 493111"/>
                <a:gd name="connsiteX58" fmla="*/ 446184 w 607639"/>
                <a:gd name="connsiteY58" fmla="*/ 406379 h 493111"/>
                <a:gd name="connsiteX59" fmla="*/ 382100 w 607639"/>
                <a:gd name="connsiteY59" fmla="*/ 406379 h 493111"/>
                <a:gd name="connsiteX60" fmla="*/ 382100 w 607639"/>
                <a:gd name="connsiteY60" fmla="*/ 468940 h 493111"/>
                <a:gd name="connsiteX61" fmla="*/ 425000 w 607639"/>
                <a:gd name="connsiteY61" fmla="*/ 468940 h 493111"/>
                <a:gd name="connsiteX62" fmla="*/ 437105 w 607639"/>
                <a:gd name="connsiteY62" fmla="*/ 481026 h 493111"/>
                <a:gd name="connsiteX63" fmla="*/ 425000 w 607639"/>
                <a:gd name="connsiteY63" fmla="*/ 493111 h 493111"/>
                <a:gd name="connsiteX64" fmla="*/ 182639 w 607639"/>
                <a:gd name="connsiteY64" fmla="*/ 493111 h 493111"/>
                <a:gd name="connsiteX65" fmla="*/ 170534 w 607639"/>
                <a:gd name="connsiteY65" fmla="*/ 481026 h 493111"/>
                <a:gd name="connsiteX66" fmla="*/ 182639 w 607639"/>
                <a:gd name="connsiteY66" fmla="*/ 468940 h 493111"/>
                <a:gd name="connsiteX67" fmla="*/ 225540 w 607639"/>
                <a:gd name="connsiteY67" fmla="*/ 468940 h 493111"/>
                <a:gd name="connsiteX68" fmla="*/ 225540 w 607639"/>
                <a:gd name="connsiteY68" fmla="*/ 406379 h 493111"/>
                <a:gd name="connsiteX69" fmla="*/ 12104 w 607639"/>
                <a:gd name="connsiteY69" fmla="*/ 406379 h 493111"/>
                <a:gd name="connsiteX70" fmla="*/ 0 w 607639"/>
                <a:gd name="connsiteY70" fmla="*/ 394294 h 493111"/>
                <a:gd name="connsiteX71" fmla="*/ 0 w 607639"/>
                <a:gd name="connsiteY71" fmla="*/ 12085 h 493111"/>
                <a:gd name="connsiteX72" fmla="*/ 12104 w 607639"/>
                <a:gd name="connsiteY72" fmla="*/ 0 h 49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607639" h="493111">
                  <a:moveTo>
                    <a:pt x="249749" y="406379"/>
                  </a:moveTo>
                  <a:lnTo>
                    <a:pt x="249749" y="468940"/>
                  </a:lnTo>
                  <a:lnTo>
                    <a:pt x="357890" y="468940"/>
                  </a:lnTo>
                  <a:lnTo>
                    <a:pt x="357890" y="406379"/>
                  </a:lnTo>
                  <a:close/>
                  <a:moveTo>
                    <a:pt x="447786" y="330489"/>
                  </a:moveTo>
                  <a:lnTo>
                    <a:pt x="426068" y="352172"/>
                  </a:lnTo>
                  <a:lnTo>
                    <a:pt x="510712" y="436593"/>
                  </a:lnTo>
                  <a:cubicBezTo>
                    <a:pt x="513561" y="439526"/>
                    <a:pt x="517477" y="441125"/>
                    <a:pt x="521571" y="441125"/>
                  </a:cubicBezTo>
                  <a:cubicBezTo>
                    <a:pt x="525665" y="441125"/>
                    <a:pt x="529493" y="439526"/>
                    <a:pt x="532430" y="436593"/>
                  </a:cubicBezTo>
                  <a:cubicBezTo>
                    <a:pt x="538393" y="430639"/>
                    <a:pt x="538393" y="420953"/>
                    <a:pt x="532430" y="414910"/>
                  </a:cubicBezTo>
                  <a:close/>
                  <a:moveTo>
                    <a:pt x="207471" y="183863"/>
                  </a:moveTo>
                  <a:cubicBezTo>
                    <a:pt x="214143" y="184397"/>
                    <a:pt x="219036" y="190266"/>
                    <a:pt x="218591" y="196937"/>
                  </a:cubicBezTo>
                  <a:cubicBezTo>
                    <a:pt x="218413" y="199071"/>
                    <a:pt x="218325" y="201206"/>
                    <a:pt x="218325" y="203341"/>
                  </a:cubicBezTo>
                  <a:cubicBezTo>
                    <a:pt x="218325" y="210011"/>
                    <a:pt x="212898" y="215436"/>
                    <a:pt x="206225" y="215436"/>
                  </a:cubicBezTo>
                  <a:cubicBezTo>
                    <a:pt x="199553" y="215436"/>
                    <a:pt x="194126" y="210011"/>
                    <a:pt x="194126" y="203341"/>
                  </a:cubicBezTo>
                  <a:cubicBezTo>
                    <a:pt x="194126" y="200583"/>
                    <a:pt x="194215" y="197737"/>
                    <a:pt x="194393" y="194980"/>
                  </a:cubicBezTo>
                  <a:cubicBezTo>
                    <a:pt x="194927" y="188310"/>
                    <a:pt x="200799" y="183329"/>
                    <a:pt x="207471" y="183863"/>
                  </a:cubicBezTo>
                  <a:close/>
                  <a:moveTo>
                    <a:pt x="263111" y="105036"/>
                  </a:moveTo>
                  <a:cubicBezTo>
                    <a:pt x="269433" y="102814"/>
                    <a:pt x="276380" y="106014"/>
                    <a:pt x="278606" y="112325"/>
                  </a:cubicBezTo>
                  <a:cubicBezTo>
                    <a:pt x="280921" y="118547"/>
                    <a:pt x="277626" y="125480"/>
                    <a:pt x="271393" y="127792"/>
                  </a:cubicBezTo>
                  <a:cubicBezTo>
                    <a:pt x="251445" y="134992"/>
                    <a:pt x="234792" y="150192"/>
                    <a:pt x="225798" y="169392"/>
                  </a:cubicBezTo>
                  <a:cubicBezTo>
                    <a:pt x="223750" y="173836"/>
                    <a:pt x="219386" y="176414"/>
                    <a:pt x="214844" y="176414"/>
                  </a:cubicBezTo>
                  <a:cubicBezTo>
                    <a:pt x="213063" y="176414"/>
                    <a:pt x="211371" y="176058"/>
                    <a:pt x="209679" y="175258"/>
                  </a:cubicBezTo>
                  <a:cubicBezTo>
                    <a:pt x="203624" y="172414"/>
                    <a:pt x="201041" y="165214"/>
                    <a:pt x="203891" y="159169"/>
                  </a:cubicBezTo>
                  <a:cubicBezTo>
                    <a:pt x="215557" y="134192"/>
                    <a:pt x="237107" y="114458"/>
                    <a:pt x="263111" y="105036"/>
                  </a:cubicBezTo>
                  <a:close/>
                  <a:moveTo>
                    <a:pt x="298702" y="85132"/>
                  </a:moveTo>
                  <a:cubicBezTo>
                    <a:pt x="233461" y="85132"/>
                    <a:pt x="180324" y="138185"/>
                    <a:pt x="180324" y="203323"/>
                  </a:cubicBezTo>
                  <a:cubicBezTo>
                    <a:pt x="180324" y="268550"/>
                    <a:pt x="233461" y="321513"/>
                    <a:pt x="298702" y="321513"/>
                  </a:cubicBezTo>
                  <a:cubicBezTo>
                    <a:pt x="364032" y="321513"/>
                    <a:pt x="417168" y="268550"/>
                    <a:pt x="417168" y="203323"/>
                  </a:cubicBezTo>
                  <a:cubicBezTo>
                    <a:pt x="417168" y="138185"/>
                    <a:pt x="364032" y="85132"/>
                    <a:pt x="298702" y="85132"/>
                  </a:cubicBezTo>
                  <a:close/>
                  <a:moveTo>
                    <a:pt x="24209" y="24171"/>
                  </a:moveTo>
                  <a:lnTo>
                    <a:pt x="24209" y="382208"/>
                  </a:lnTo>
                  <a:lnTo>
                    <a:pt x="421974" y="382208"/>
                  </a:lnTo>
                  <a:lnTo>
                    <a:pt x="400435" y="360703"/>
                  </a:lnTo>
                  <a:cubicBezTo>
                    <a:pt x="398121" y="358392"/>
                    <a:pt x="396875" y="355371"/>
                    <a:pt x="396875" y="352172"/>
                  </a:cubicBezTo>
                  <a:cubicBezTo>
                    <a:pt x="396875" y="348972"/>
                    <a:pt x="398121" y="345862"/>
                    <a:pt x="400435" y="343552"/>
                  </a:cubicBezTo>
                  <a:lnTo>
                    <a:pt x="411294" y="332710"/>
                  </a:lnTo>
                  <a:lnTo>
                    <a:pt x="390644" y="312094"/>
                  </a:lnTo>
                  <a:cubicBezTo>
                    <a:pt x="365812" y="333066"/>
                    <a:pt x="333681" y="345684"/>
                    <a:pt x="298702" y="345684"/>
                  </a:cubicBezTo>
                  <a:cubicBezTo>
                    <a:pt x="220110" y="345684"/>
                    <a:pt x="156115" y="281880"/>
                    <a:pt x="156115" y="203323"/>
                  </a:cubicBezTo>
                  <a:cubicBezTo>
                    <a:pt x="156115" y="124855"/>
                    <a:pt x="220110" y="60961"/>
                    <a:pt x="298702" y="60961"/>
                  </a:cubicBezTo>
                  <a:cubicBezTo>
                    <a:pt x="377383" y="60961"/>
                    <a:pt x="441377" y="124855"/>
                    <a:pt x="441377" y="203323"/>
                  </a:cubicBezTo>
                  <a:cubicBezTo>
                    <a:pt x="441377" y="238247"/>
                    <a:pt x="428650" y="270238"/>
                    <a:pt x="407733" y="295032"/>
                  </a:cubicBezTo>
                  <a:lnTo>
                    <a:pt x="428383" y="315648"/>
                  </a:lnTo>
                  <a:lnTo>
                    <a:pt x="439241" y="304807"/>
                  </a:lnTo>
                  <a:cubicBezTo>
                    <a:pt x="443959" y="300097"/>
                    <a:pt x="451613" y="300097"/>
                    <a:pt x="456330" y="304807"/>
                  </a:cubicBezTo>
                  <a:lnTo>
                    <a:pt x="533854" y="382208"/>
                  </a:lnTo>
                  <a:lnTo>
                    <a:pt x="583430" y="382208"/>
                  </a:lnTo>
                  <a:lnTo>
                    <a:pt x="583430" y="24171"/>
                  </a:lnTo>
                  <a:close/>
                  <a:moveTo>
                    <a:pt x="12104" y="0"/>
                  </a:moveTo>
                  <a:lnTo>
                    <a:pt x="595535" y="0"/>
                  </a:lnTo>
                  <a:cubicBezTo>
                    <a:pt x="602210" y="0"/>
                    <a:pt x="607639" y="5421"/>
                    <a:pt x="607639" y="12085"/>
                  </a:cubicBezTo>
                  <a:lnTo>
                    <a:pt x="607639" y="394294"/>
                  </a:lnTo>
                  <a:cubicBezTo>
                    <a:pt x="607639" y="400958"/>
                    <a:pt x="602210" y="406379"/>
                    <a:pt x="595535" y="406379"/>
                  </a:cubicBezTo>
                  <a:lnTo>
                    <a:pt x="556016" y="406379"/>
                  </a:lnTo>
                  <a:cubicBezTo>
                    <a:pt x="564472" y="421397"/>
                    <a:pt x="562336" y="440859"/>
                    <a:pt x="549519" y="453744"/>
                  </a:cubicBezTo>
                  <a:cubicBezTo>
                    <a:pt x="542042" y="461120"/>
                    <a:pt x="532074" y="465297"/>
                    <a:pt x="521571" y="465297"/>
                  </a:cubicBezTo>
                  <a:cubicBezTo>
                    <a:pt x="510980" y="465297"/>
                    <a:pt x="501011" y="461120"/>
                    <a:pt x="493534" y="453744"/>
                  </a:cubicBezTo>
                  <a:lnTo>
                    <a:pt x="446184" y="406379"/>
                  </a:lnTo>
                  <a:lnTo>
                    <a:pt x="382100" y="406379"/>
                  </a:lnTo>
                  <a:lnTo>
                    <a:pt x="382100" y="468940"/>
                  </a:lnTo>
                  <a:lnTo>
                    <a:pt x="425000" y="468940"/>
                  </a:lnTo>
                  <a:cubicBezTo>
                    <a:pt x="431676" y="468940"/>
                    <a:pt x="437105" y="474361"/>
                    <a:pt x="437105" y="481026"/>
                  </a:cubicBezTo>
                  <a:cubicBezTo>
                    <a:pt x="437105" y="487690"/>
                    <a:pt x="431676" y="493111"/>
                    <a:pt x="425000" y="493111"/>
                  </a:cubicBezTo>
                  <a:lnTo>
                    <a:pt x="182639" y="493111"/>
                  </a:lnTo>
                  <a:cubicBezTo>
                    <a:pt x="175874" y="493111"/>
                    <a:pt x="170534" y="487690"/>
                    <a:pt x="170534" y="481026"/>
                  </a:cubicBezTo>
                  <a:cubicBezTo>
                    <a:pt x="170534" y="474361"/>
                    <a:pt x="175874" y="468940"/>
                    <a:pt x="182639" y="468940"/>
                  </a:cubicBezTo>
                  <a:lnTo>
                    <a:pt x="225540" y="468940"/>
                  </a:lnTo>
                  <a:lnTo>
                    <a:pt x="225540" y="406379"/>
                  </a:lnTo>
                  <a:lnTo>
                    <a:pt x="12104" y="406379"/>
                  </a:lnTo>
                  <a:cubicBezTo>
                    <a:pt x="5429" y="406379"/>
                    <a:pt x="0" y="400958"/>
                    <a:pt x="0" y="394294"/>
                  </a:cubicBezTo>
                  <a:lnTo>
                    <a:pt x="0" y="12085"/>
                  </a:lnTo>
                  <a:cubicBezTo>
                    <a:pt x="0" y="5421"/>
                    <a:pt x="5429" y="0"/>
                    <a:pt x="12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xmlns="" id="{9F17401B-A33E-45FE-B1CE-9814FE802EFA}"/>
              </a:ext>
            </a:extLst>
          </p:cNvPr>
          <p:cNvGrpSpPr/>
          <p:nvPr/>
        </p:nvGrpSpPr>
        <p:grpSpPr>
          <a:xfrm>
            <a:off x="8198114" y="3753131"/>
            <a:ext cx="1733019" cy="499077"/>
            <a:chOff x="8198114" y="3860006"/>
            <a:chExt cx="1733019" cy="499077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xmlns="" id="{504BDBE4-8871-4E60-AEBD-21AB99434026}"/>
                </a:ext>
              </a:extLst>
            </p:cNvPr>
            <p:cNvSpPr/>
            <p:nvPr/>
          </p:nvSpPr>
          <p:spPr>
            <a:xfrm>
              <a:off x="8198114" y="3860006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8684D994-819C-4226-8203-CDC91C58C2C2}"/>
                </a:ext>
              </a:extLst>
            </p:cNvPr>
            <p:cNvSpPr/>
            <p:nvPr/>
          </p:nvSpPr>
          <p:spPr>
            <a:xfrm>
              <a:off x="8720545" y="3947738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cs typeface="+mn-ea"/>
                  <a:sym typeface="+mn-lt"/>
                </a:rPr>
                <a:t>绑定公众号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  <p:sp>
          <p:nvSpPr>
            <p:cNvPr id="79" name="ïšḻiḋe">
              <a:extLst>
                <a:ext uri="{FF2B5EF4-FFF2-40B4-BE49-F238E27FC236}">
                  <a16:creationId xmlns:a16="http://schemas.microsoft.com/office/drawing/2014/main" xmlns="" id="{1B5C1C64-2A2C-4DF6-B126-A694A5F19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1122" y="3980487"/>
              <a:ext cx="313062" cy="258114"/>
            </a:xfrm>
            <a:custGeom>
              <a:avLst/>
              <a:gdLst>
                <a:gd name="connsiteX0" fmla="*/ 431539 w 604675"/>
                <a:gd name="connsiteY0" fmla="*/ 103449 h 498545"/>
                <a:gd name="connsiteX1" fmla="*/ 604675 w 604675"/>
                <a:gd name="connsiteY1" fmla="*/ 276507 h 498545"/>
                <a:gd name="connsiteX2" fmla="*/ 602255 w 604675"/>
                <a:gd name="connsiteY2" fmla="*/ 305239 h 498545"/>
                <a:gd name="connsiteX3" fmla="*/ 586797 w 604675"/>
                <a:gd name="connsiteY3" fmla="*/ 316248 h 498545"/>
                <a:gd name="connsiteX4" fmla="*/ 575774 w 604675"/>
                <a:gd name="connsiteY4" fmla="*/ 300808 h 498545"/>
                <a:gd name="connsiteX5" fmla="*/ 577791 w 604675"/>
                <a:gd name="connsiteY5" fmla="*/ 276507 h 498545"/>
                <a:gd name="connsiteX6" fmla="*/ 431539 w 604675"/>
                <a:gd name="connsiteY6" fmla="*/ 130301 h 498545"/>
                <a:gd name="connsiteX7" fmla="*/ 285153 w 604675"/>
                <a:gd name="connsiteY7" fmla="*/ 276507 h 498545"/>
                <a:gd name="connsiteX8" fmla="*/ 431539 w 604675"/>
                <a:gd name="connsiteY8" fmla="*/ 422580 h 498545"/>
                <a:gd name="connsiteX9" fmla="*/ 508160 w 604675"/>
                <a:gd name="connsiteY9" fmla="*/ 400964 h 498545"/>
                <a:gd name="connsiteX10" fmla="*/ 518645 w 604675"/>
                <a:gd name="connsiteY10" fmla="*/ 399487 h 498545"/>
                <a:gd name="connsiteX11" fmla="*/ 569725 w 604675"/>
                <a:gd name="connsiteY11" fmla="*/ 412913 h 498545"/>
                <a:gd name="connsiteX12" fmla="*/ 556014 w 604675"/>
                <a:gd name="connsiteY12" fmla="*/ 361090 h 498545"/>
                <a:gd name="connsiteX13" fmla="*/ 565558 w 604675"/>
                <a:gd name="connsiteY13" fmla="*/ 344710 h 498545"/>
                <a:gd name="connsiteX14" fmla="*/ 581958 w 604675"/>
                <a:gd name="connsiteY14" fmla="*/ 354243 h 498545"/>
                <a:gd name="connsiteX15" fmla="*/ 601583 w 604675"/>
                <a:gd name="connsiteY15" fmla="*/ 428353 h 498545"/>
                <a:gd name="connsiteX16" fmla="*/ 598088 w 604675"/>
                <a:gd name="connsiteY16" fmla="*/ 441242 h 498545"/>
                <a:gd name="connsiteX17" fmla="*/ 585184 w 604675"/>
                <a:gd name="connsiteY17" fmla="*/ 444732 h 498545"/>
                <a:gd name="connsiteX18" fmla="*/ 517166 w 604675"/>
                <a:gd name="connsiteY18" fmla="*/ 426876 h 498545"/>
                <a:gd name="connsiteX19" fmla="*/ 431539 w 604675"/>
                <a:gd name="connsiteY19" fmla="*/ 449431 h 498545"/>
                <a:gd name="connsiteX20" fmla="*/ 258269 w 604675"/>
                <a:gd name="connsiteY20" fmla="*/ 276507 h 498545"/>
                <a:gd name="connsiteX21" fmla="*/ 431539 w 604675"/>
                <a:gd name="connsiteY21" fmla="*/ 103449 h 498545"/>
                <a:gd name="connsiteX22" fmla="*/ 249642 w 604675"/>
                <a:gd name="connsiteY22" fmla="*/ 0 h 498545"/>
                <a:gd name="connsiteX23" fmla="*/ 411365 w 604675"/>
                <a:gd name="connsiteY23" fmla="*/ 59332 h 498545"/>
                <a:gd name="connsiteX24" fmla="*/ 412978 w 604675"/>
                <a:gd name="connsiteY24" fmla="*/ 78259 h 498545"/>
                <a:gd name="connsiteX25" fmla="*/ 394023 w 604675"/>
                <a:gd name="connsiteY25" fmla="*/ 79735 h 498545"/>
                <a:gd name="connsiteX26" fmla="*/ 249642 w 604675"/>
                <a:gd name="connsiteY26" fmla="*/ 26847 h 498545"/>
                <a:gd name="connsiteX27" fmla="*/ 26887 w 604675"/>
                <a:gd name="connsiteY27" fmla="*/ 249273 h 498545"/>
                <a:gd name="connsiteX28" fmla="*/ 57806 w 604675"/>
                <a:gd name="connsiteY28" fmla="*/ 362432 h 498545"/>
                <a:gd name="connsiteX29" fmla="*/ 59285 w 604675"/>
                <a:gd name="connsiteY29" fmla="*/ 372634 h 498545"/>
                <a:gd name="connsiteX30" fmla="*/ 36297 w 604675"/>
                <a:gd name="connsiteY30" fmla="*/ 459886 h 498545"/>
                <a:gd name="connsiteX31" fmla="*/ 122469 w 604675"/>
                <a:gd name="connsiteY31" fmla="*/ 437200 h 498545"/>
                <a:gd name="connsiteX32" fmla="*/ 132954 w 604675"/>
                <a:gd name="connsiteY32" fmla="*/ 438811 h 498545"/>
                <a:gd name="connsiteX33" fmla="*/ 249642 w 604675"/>
                <a:gd name="connsiteY33" fmla="*/ 471698 h 498545"/>
                <a:gd name="connsiteX34" fmla="*/ 336352 w 604675"/>
                <a:gd name="connsiteY34" fmla="*/ 454248 h 498545"/>
                <a:gd name="connsiteX35" fmla="*/ 353962 w 604675"/>
                <a:gd name="connsiteY35" fmla="*/ 461362 h 498545"/>
                <a:gd name="connsiteX36" fmla="*/ 346837 w 604675"/>
                <a:gd name="connsiteY36" fmla="*/ 478947 h 498545"/>
                <a:gd name="connsiteX37" fmla="*/ 249642 w 604675"/>
                <a:gd name="connsiteY37" fmla="*/ 498545 h 498545"/>
                <a:gd name="connsiteX38" fmla="*/ 123813 w 604675"/>
                <a:gd name="connsiteY38" fmla="*/ 464584 h 498545"/>
                <a:gd name="connsiteX39" fmla="*/ 20837 w 604675"/>
                <a:gd name="connsiteY39" fmla="*/ 491699 h 498545"/>
                <a:gd name="connsiteX40" fmla="*/ 7932 w 604675"/>
                <a:gd name="connsiteY40" fmla="*/ 488209 h 498545"/>
                <a:gd name="connsiteX41" fmla="*/ 4436 w 604675"/>
                <a:gd name="connsiteY41" fmla="*/ 475323 h 498545"/>
                <a:gd name="connsiteX42" fmla="*/ 31861 w 604675"/>
                <a:gd name="connsiteY42" fmla="*/ 371157 h 498545"/>
                <a:gd name="connsiteX43" fmla="*/ 0 w 604675"/>
                <a:gd name="connsiteY43" fmla="*/ 249273 h 498545"/>
                <a:gd name="connsiteX44" fmla="*/ 249642 w 604675"/>
                <a:gd name="connsiteY44" fmla="*/ 0 h 49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04675" h="498545">
                  <a:moveTo>
                    <a:pt x="431539" y="103449"/>
                  </a:moveTo>
                  <a:cubicBezTo>
                    <a:pt x="526979" y="103449"/>
                    <a:pt x="604675" y="181050"/>
                    <a:pt x="604675" y="276507"/>
                  </a:cubicBezTo>
                  <a:cubicBezTo>
                    <a:pt x="604675" y="286174"/>
                    <a:pt x="603868" y="295706"/>
                    <a:pt x="602255" y="305239"/>
                  </a:cubicBezTo>
                  <a:cubicBezTo>
                    <a:pt x="601046" y="312488"/>
                    <a:pt x="594190" y="317456"/>
                    <a:pt x="586797" y="316248"/>
                  </a:cubicBezTo>
                  <a:cubicBezTo>
                    <a:pt x="579538" y="315039"/>
                    <a:pt x="574564" y="308058"/>
                    <a:pt x="575774" y="300808"/>
                  </a:cubicBezTo>
                  <a:cubicBezTo>
                    <a:pt x="577118" y="292753"/>
                    <a:pt x="577791" y="284697"/>
                    <a:pt x="577791" y="276507"/>
                  </a:cubicBezTo>
                  <a:cubicBezTo>
                    <a:pt x="577791" y="195953"/>
                    <a:pt x="512193" y="130301"/>
                    <a:pt x="431539" y="130301"/>
                  </a:cubicBezTo>
                  <a:cubicBezTo>
                    <a:pt x="350751" y="130301"/>
                    <a:pt x="285153" y="195953"/>
                    <a:pt x="285153" y="276507"/>
                  </a:cubicBezTo>
                  <a:cubicBezTo>
                    <a:pt x="285153" y="357062"/>
                    <a:pt x="350751" y="422580"/>
                    <a:pt x="431539" y="422580"/>
                  </a:cubicBezTo>
                  <a:cubicBezTo>
                    <a:pt x="458558" y="422580"/>
                    <a:pt x="485174" y="415196"/>
                    <a:pt x="508160" y="400964"/>
                  </a:cubicBezTo>
                  <a:cubicBezTo>
                    <a:pt x="511252" y="399085"/>
                    <a:pt x="515015" y="398548"/>
                    <a:pt x="518645" y="399487"/>
                  </a:cubicBezTo>
                  <a:lnTo>
                    <a:pt x="569725" y="412913"/>
                  </a:lnTo>
                  <a:lnTo>
                    <a:pt x="556014" y="361090"/>
                  </a:lnTo>
                  <a:cubicBezTo>
                    <a:pt x="554132" y="353840"/>
                    <a:pt x="558434" y="346590"/>
                    <a:pt x="565558" y="344710"/>
                  </a:cubicBezTo>
                  <a:cubicBezTo>
                    <a:pt x="572817" y="342831"/>
                    <a:pt x="580076" y="346993"/>
                    <a:pt x="581958" y="354243"/>
                  </a:cubicBezTo>
                  <a:lnTo>
                    <a:pt x="601583" y="428353"/>
                  </a:lnTo>
                  <a:cubicBezTo>
                    <a:pt x="602793" y="432918"/>
                    <a:pt x="601449" y="437885"/>
                    <a:pt x="598088" y="441242"/>
                  </a:cubicBezTo>
                  <a:cubicBezTo>
                    <a:pt x="594728" y="444598"/>
                    <a:pt x="589754" y="445941"/>
                    <a:pt x="585184" y="444732"/>
                  </a:cubicBezTo>
                  <a:lnTo>
                    <a:pt x="517166" y="426876"/>
                  </a:lnTo>
                  <a:cubicBezTo>
                    <a:pt x="491088" y="441644"/>
                    <a:pt x="461650" y="449431"/>
                    <a:pt x="431539" y="449431"/>
                  </a:cubicBezTo>
                  <a:cubicBezTo>
                    <a:pt x="335965" y="449431"/>
                    <a:pt x="258269" y="371830"/>
                    <a:pt x="258269" y="276507"/>
                  </a:cubicBezTo>
                  <a:cubicBezTo>
                    <a:pt x="258269" y="181050"/>
                    <a:pt x="335965" y="103449"/>
                    <a:pt x="431539" y="103449"/>
                  </a:cubicBezTo>
                  <a:close/>
                  <a:moveTo>
                    <a:pt x="249642" y="0"/>
                  </a:moveTo>
                  <a:cubicBezTo>
                    <a:pt x="308927" y="0"/>
                    <a:pt x="366330" y="21075"/>
                    <a:pt x="411365" y="59332"/>
                  </a:cubicBezTo>
                  <a:cubicBezTo>
                    <a:pt x="417146" y="64164"/>
                    <a:pt x="417818" y="72621"/>
                    <a:pt x="412978" y="78259"/>
                  </a:cubicBezTo>
                  <a:cubicBezTo>
                    <a:pt x="408139" y="83896"/>
                    <a:pt x="399670" y="84568"/>
                    <a:pt x="394023" y="79735"/>
                  </a:cubicBezTo>
                  <a:cubicBezTo>
                    <a:pt x="353828" y="45640"/>
                    <a:pt x="302609" y="26847"/>
                    <a:pt x="249642" y="26847"/>
                  </a:cubicBezTo>
                  <a:cubicBezTo>
                    <a:pt x="126770" y="26847"/>
                    <a:pt x="26887" y="126583"/>
                    <a:pt x="26887" y="249273"/>
                  </a:cubicBezTo>
                  <a:cubicBezTo>
                    <a:pt x="26887" y="289140"/>
                    <a:pt x="37641" y="328202"/>
                    <a:pt x="57806" y="362432"/>
                  </a:cubicBezTo>
                  <a:cubicBezTo>
                    <a:pt x="59688" y="365519"/>
                    <a:pt x="60226" y="369144"/>
                    <a:pt x="59285" y="372634"/>
                  </a:cubicBezTo>
                  <a:lnTo>
                    <a:pt x="36297" y="459886"/>
                  </a:lnTo>
                  <a:lnTo>
                    <a:pt x="122469" y="437200"/>
                  </a:lnTo>
                  <a:cubicBezTo>
                    <a:pt x="126098" y="436261"/>
                    <a:pt x="129862" y="436798"/>
                    <a:pt x="132954" y="438811"/>
                  </a:cubicBezTo>
                  <a:cubicBezTo>
                    <a:pt x="168041" y="460289"/>
                    <a:pt x="208371" y="471698"/>
                    <a:pt x="249642" y="471698"/>
                  </a:cubicBezTo>
                  <a:cubicBezTo>
                    <a:pt x="279755" y="471698"/>
                    <a:pt x="308927" y="465926"/>
                    <a:pt x="336352" y="454248"/>
                  </a:cubicBezTo>
                  <a:cubicBezTo>
                    <a:pt x="343208" y="451429"/>
                    <a:pt x="351139" y="454516"/>
                    <a:pt x="353962" y="461362"/>
                  </a:cubicBezTo>
                  <a:cubicBezTo>
                    <a:pt x="356920" y="468208"/>
                    <a:pt x="353693" y="476128"/>
                    <a:pt x="346837" y="478947"/>
                  </a:cubicBezTo>
                  <a:cubicBezTo>
                    <a:pt x="316052" y="491968"/>
                    <a:pt x="283385" y="498545"/>
                    <a:pt x="249642" y="498545"/>
                  </a:cubicBezTo>
                  <a:cubicBezTo>
                    <a:pt x="205279" y="498545"/>
                    <a:pt x="161992" y="486867"/>
                    <a:pt x="123813" y="464584"/>
                  </a:cubicBezTo>
                  <a:lnTo>
                    <a:pt x="20837" y="491699"/>
                  </a:lnTo>
                  <a:cubicBezTo>
                    <a:pt x="16132" y="492907"/>
                    <a:pt x="11292" y="491565"/>
                    <a:pt x="7932" y="488209"/>
                  </a:cubicBezTo>
                  <a:cubicBezTo>
                    <a:pt x="4571" y="484853"/>
                    <a:pt x="3226" y="479887"/>
                    <a:pt x="4436" y="475323"/>
                  </a:cubicBezTo>
                  <a:lnTo>
                    <a:pt x="31861" y="371157"/>
                  </a:lnTo>
                  <a:cubicBezTo>
                    <a:pt x="11024" y="333974"/>
                    <a:pt x="0" y="291959"/>
                    <a:pt x="0" y="249273"/>
                  </a:cubicBezTo>
                  <a:cubicBezTo>
                    <a:pt x="0" y="111817"/>
                    <a:pt x="111983" y="0"/>
                    <a:pt x="2496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/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xmlns="" id="{7EE6F62B-7527-40CB-B174-F47EF0BED7EE}"/>
              </a:ext>
            </a:extLst>
          </p:cNvPr>
          <p:cNvGrpSpPr/>
          <p:nvPr/>
        </p:nvGrpSpPr>
        <p:grpSpPr>
          <a:xfrm>
            <a:off x="8198114" y="3086861"/>
            <a:ext cx="1733019" cy="499077"/>
            <a:chOff x="8198114" y="3193736"/>
            <a:chExt cx="1733019" cy="499077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xmlns="" id="{F5421259-98B5-45F4-9FB5-E1367DB3D099}"/>
                </a:ext>
              </a:extLst>
            </p:cNvPr>
            <p:cNvSpPr/>
            <p:nvPr/>
          </p:nvSpPr>
          <p:spPr>
            <a:xfrm>
              <a:off x="8198114" y="3193736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8F16D15D-090E-4F90-9A66-3FE181D1710C}"/>
                </a:ext>
              </a:extLst>
            </p:cNvPr>
            <p:cNvSpPr/>
            <p:nvPr/>
          </p:nvSpPr>
          <p:spPr>
            <a:xfrm>
              <a:off x="8720545" y="3281468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cs typeface="+mn-ea"/>
                  <a:sym typeface="+mn-lt"/>
                </a:rPr>
                <a:t>附近小程序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  <p:sp>
          <p:nvSpPr>
            <p:cNvPr id="78" name="işḻiḑê">
              <a:extLst>
                <a:ext uri="{FF2B5EF4-FFF2-40B4-BE49-F238E27FC236}">
                  <a16:creationId xmlns:a16="http://schemas.microsoft.com/office/drawing/2014/main" xmlns="" id="{1057528A-0874-4C5A-84FA-086944949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940" y="3286744"/>
              <a:ext cx="223423" cy="313062"/>
            </a:xfrm>
            <a:custGeom>
              <a:avLst/>
              <a:gdLst>
                <a:gd name="connsiteX0" fmla="*/ 216954 w 433907"/>
                <a:gd name="connsiteY0" fmla="*/ 195109 h 607992"/>
                <a:gd name="connsiteX1" fmla="*/ 177600 w 433907"/>
                <a:gd name="connsiteY1" fmla="*/ 234418 h 607992"/>
                <a:gd name="connsiteX2" fmla="*/ 216954 w 433907"/>
                <a:gd name="connsiteY2" fmla="*/ 273727 h 607992"/>
                <a:gd name="connsiteX3" fmla="*/ 256308 w 433907"/>
                <a:gd name="connsiteY3" fmla="*/ 234418 h 607992"/>
                <a:gd name="connsiteX4" fmla="*/ 216954 w 433907"/>
                <a:gd name="connsiteY4" fmla="*/ 195109 h 607992"/>
                <a:gd name="connsiteX5" fmla="*/ 216954 w 433907"/>
                <a:gd name="connsiteY5" fmla="*/ 178384 h 607992"/>
                <a:gd name="connsiteX6" fmla="*/ 273052 w 433907"/>
                <a:gd name="connsiteY6" fmla="*/ 234418 h 607992"/>
                <a:gd name="connsiteX7" fmla="*/ 216954 w 433907"/>
                <a:gd name="connsiteY7" fmla="*/ 290346 h 607992"/>
                <a:gd name="connsiteX8" fmla="*/ 160963 w 433907"/>
                <a:gd name="connsiteY8" fmla="*/ 234418 h 607992"/>
                <a:gd name="connsiteX9" fmla="*/ 216954 w 433907"/>
                <a:gd name="connsiteY9" fmla="*/ 178384 h 607992"/>
                <a:gd name="connsiteX10" fmla="*/ 216954 w 433907"/>
                <a:gd name="connsiteY10" fmla="*/ 157185 h 607992"/>
                <a:gd name="connsiteX11" fmla="*/ 139740 w 433907"/>
                <a:gd name="connsiteY11" fmla="*/ 234418 h 607992"/>
                <a:gd name="connsiteX12" fmla="*/ 216954 w 433907"/>
                <a:gd name="connsiteY12" fmla="*/ 311545 h 607992"/>
                <a:gd name="connsiteX13" fmla="*/ 294275 w 433907"/>
                <a:gd name="connsiteY13" fmla="*/ 234418 h 607992"/>
                <a:gd name="connsiteX14" fmla="*/ 216954 w 433907"/>
                <a:gd name="connsiteY14" fmla="*/ 157185 h 607992"/>
                <a:gd name="connsiteX15" fmla="*/ 216954 w 433907"/>
                <a:gd name="connsiteY15" fmla="*/ 140566 h 607992"/>
                <a:gd name="connsiteX16" fmla="*/ 310912 w 433907"/>
                <a:gd name="connsiteY16" fmla="*/ 234418 h 607992"/>
                <a:gd name="connsiteX17" fmla="*/ 216954 w 433907"/>
                <a:gd name="connsiteY17" fmla="*/ 328270 h 607992"/>
                <a:gd name="connsiteX18" fmla="*/ 122996 w 433907"/>
                <a:gd name="connsiteY18" fmla="*/ 234418 h 607992"/>
                <a:gd name="connsiteX19" fmla="*/ 216954 w 433907"/>
                <a:gd name="connsiteY19" fmla="*/ 140566 h 607992"/>
                <a:gd name="connsiteX20" fmla="*/ 216954 w 433907"/>
                <a:gd name="connsiteY20" fmla="*/ 16613 h 607992"/>
                <a:gd name="connsiteX21" fmla="*/ 16746 w 433907"/>
                <a:gd name="connsiteY21" fmla="*/ 216615 h 607992"/>
                <a:gd name="connsiteX22" fmla="*/ 204794 w 433907"/>
                <a:gd name="connsiteY22" fmla="*/ 579131 h 607992"/>
                <a:gd name="connsiteX23" fmla="*/ 211940 w 433907"/>
                <a:gd name="connsiteY23" fmla="*/ 588716 h 607992"/>
                <a:gd name="connsiteX24" fmla="*/ 221967 w 433907"/>
                <a:gd name="connsiteY24" fmla="*/ 588823 h 607992"/>
                <a:gd name="connsiteX25" fmla="*/ 229113 w 433907"/>
                <a:gd name="connsiteY25" fmla="*/ 579025 h 607992"/>
                <a:gd name="connsiteX26" fmla="*/ 417268 w 433907"/>
                <a:gd name="connsiteY26" fmla="*/ 216615 h 607992"/>
                <a:gd name="connsiteX27" fmla="*/ 216954 w 433907"/>
                <a:gd name="connsiteY27" fmla="*/ 16613 h 607992"/>
                <a:gd name="connsiteX28" fmla="*/ 216954 w 433907"/>
                <a:gd name="connsiteY28" fmla="*/ 0 h 607992"/>
                <a:gd name="connsiteX29" fmla="*/ 433907 w 433907"/>
                <a:gd name="connsiteY29" fmla="*/ 216615 h 607992"/>
                <a:gd name="connsiteX30" fmla="*/ 242553 w 433907"/>
                <a:gd name="connsiteY30" fmla="*/ 588929 h 607992"/>
                <a:gd name="connsiteX31" fmla="*/ 235406 w 433907"/>
                <a:gd name="connsiteY31" fmla="*/ 598620 h 607992"/>
                <a:gd name="connsiteX32" fmla="*/ 216954 w 433907"/>
                <a:gd name="connsiteY32" fmla="*/ 607992 h 607992"/>
                <a:gd name="connsiteX33" fmla="*/ 198501 w 433907"/>
                <a:gd name="connsiteY33" fmla="*/ 598620 h 607992"/>
                <a:gd name="connsiteX34" fmla="*/ 191461 w 433907"/>
                <a:gd name="connsiteY34" fmla="*/ 588929 h 607992"/>
                <a:gd name="connsiteX35" fmla="*/ 0 w 433907"/>
                <a:gd name="connsiteY35" fmla="*/ 216615 h 607992"/>
                <a:gd name="connsiteX36" fmla="*/ 216954 w 433907"/>
                <a:gd name="connsiteY36" fmla="*/ 0 h 60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3907" h="607992">
                  <a:moveTo>
                    <a:pt x="216954" y="195109"/>
                  </a:moveTo>
                  <a:cubicBezTo>
                    <a:pt x="195304" y="195109"/>
                    <a:pt x="177600" y="212686"/>
                    <a:pt x="177600" y="234418"/>
                  </a:cubicBezTo>
                  <a:cubicBezTo>
                    <a:pt x="177600" y="256044"/>
                    <a:pt x="195304" y="273727"/>
                    <a:pt x="216954" y="273727"/>
                  </a:cubicBezTo>
                  <a:cubicBezTo>
                    <a:pt x="238711" y="273727"/>
                    <a:pt x="256308" y="256044"/>
                    <a:pt x="256308" y="234418"/>
                  </a:cubicBezTo>
                  <a:cubicBezTo>
                    <a:pt x="256308" y="212686"/>
                    <a:pt x="238711" y="195109"/>
                    <a:pt x="216954" y="195109"/>
                  </a:cubicBezTo>
                  <a:close/>
                  <a:moveTo>
                    <a:pt x="216954" y="178384"/>
                  </a:moveTo>
                  <a:cubicBezTo>
                    <a:pt x="247882" y="178384"/>
                    <a:pt x="273052" y="203525"/>
                    <a:pt x="273052" y="234418"/>
                  </a:cubicBezTo>
                  <a:cubicBezTo>
                    <a:pt x="273052" y="265205"/>
                    <a:pt x="247882" y="290346"/>
                    <a:pt x="216954" y="290346"/>
                  </a:cubicBezTo>
                  <a:cubicBezTo>
                    <a:pt x="186132" y="290346"/>
                    <a:pt x="160963" y="265205"/>
                    <a:pt x="160963" y="234418"/>
                  </a:cubicBezTo>
                  <a:cubicBezTo>
                    <a:pt x="160963" y="203525"/>
                    <a:pt x="186132" y="178384"/>
                    <a:pt x="216954" y="178384"/>
                  </a:cubicBezTo>
                  <a:close/>
                  <a:moveTo>
                    <a:pt x="216954" y="157185"/>
                  </a:moveTo>
                  <a:cubicBezTo>
                    <a:pt x="174401" y="157185"/>
                    <a:pt x="139740" y="191807"/>
                    <a:pt x="139740" y="234418"/>
                  </a:cubicBezTo>
                  <a:cubicBezTo>
                    <a:pt x="139740" y="276923"/>
                    <a:pt x="174401" y="311545"/>
                    <a:pt x="216954" y="311545"/>
                  </a:cubicBezTo>
                  <a:cubicBezTo>
                    <a:pt x="259614" y="311545"/>
                    <a:pt x="294275" y="276923"/>
                    <a:pt x="294275" y="234418"/>
                  </a:cubicBezTo>
                  <a:cubicBezTo>
                    <a:pt x="294275" y="191807"/>
                    <a:pt x="259614" y="157185"/>
                    <a:pt x="216954" y="157185"/>
                  </a:cubicBezTo>
                  <a:close/>
                  <a:moveTo>
                    <a:pt x="216954" y="140566"/>
                  </a:moveTo>
                  <a:cubicBezTo>
                    <a:pt x="268786" y="140566"/>
                    <a:pt x="310912" y="182645"/>
                    <a:pt x="310912" y="234418"/>
                  </a:cubicBezTo>
                  <a:cubicBezTo>
                    <a:pt x="310912" y="286085"/>
                    <a:pt x="268786" y="328270"/>
                    <a:pt x="216954" y="328270"/>
                  </a:cubicBezTo>
                  <a:cubicBezTo>
                    <a:pt x="165229" y="328270"/>
                    <a:pt x="122996" y="286085"/>
                    <a:pt x="122996" y="234418"/>
                  </a:cubicBezTo>
                  <a:cubicBezTo>
                    <a:pt x="122996" y="182645"/>
                    <a:pt x="165229" y="140566"/>
                    <a:pt x="216954" y="140566"/>
                  </a:cubicBezTo>
                  <a:close/>
                  <a:moveTo>
                    <a:pt x="216954" y="16613"/>
                  </a:moveTo>
                  <a:cubicBezTo>
                    <a:pt x="106557" y="16613"/>
                    <a:pt x="16746" y="106284"/>
                    <a:pt x="16746" y="216615"/>
                  </a:cubicBezTo>
                  <a:cubicBezTo>
                    <a:pt x="16746" y="320343"/>
                    <a:pt x="185595" y="552933"/>
                    <a:pt x="204794" y="579131"/>
                  </a:cubicBezTo>
                  <a:lnTo>
                    <a:pt x="211940" y="588716"/>
                  </a:lnTo>
                  <a:cubicBezTo>
                    <a:pt x="214287" y="592018"/>
                    <a:pt x="219727" y="591911"/>
                    <a:pt x="221967" y="588823"/>
                  </a:cubicBezTo>
                  <a:lnTo>
                    <a:pt x="229113" y="579025"/>
                  </a:lnTo>
                  <a:cubicBezTo>
                    <a:pt x="248419" y="552933"/>
                    <a:pt x="417268" y="320663"/>
                    <a:pt x="417268" y="216615"/>
                  </a:cubicBezTo>
                  <a:cubicBezTo>
                    <a:pt x="417268" y="106284"/>
                    <a:pt x="327457" y="16613"/>
                    <a:pt x="216954" y="16613"/>
                  </a:cubicBezTo>
                  <a:close/>
                  <a:moveTo>
                    <a:pt x="216954" y="0"/>
                  </a:moveTo>
                  <a:cubicBezTo>
                    <a:pt x="336630" y="0"/>
                    <a:pt x="433907" y="97125"/>
                    <a:pt x="433907" y="216615"/>
                  </a:cubicBezTo>
                  <a:cubicBezTo>
                    <a:pt x="433907" y="325881"/>
                    <a:pt x="262179" y="562305"/>
                    <a:pt x="242553" y="588929"/>
                  </a:cubicBezTo>
                  <a:lnTo>
                    <a:pt x="235406" y="598620"/>
                  </a:lnTo>
                  <a:cubicBezTo>
                    <a:pt x="231140" y="604478"/>
                    <a:pt x="224207" y="607992"/>
                    <a:pt x="216954" y="607992"/>
                  </a:cubicBezTo>
                  <a:cubicBezTo>
                    <a:pt x="209700" y="607992"/>
                    <a:pt x="202874" y="604478"/>
                    <a:pt x="198501" y="598620"/>
                  </a:cubicBezTo>
                  <a:lnTo>
                    <a:pt x="191461" y="588929"/>
                  </a:lnTo>
                  <a:cubicBezTo>
                    <a:pt x="159462" y="545478"/>
                    <a:pt x="0" y="323325"/>
                    <a:pt x="0" y="216615"/>
                  </a:cubicBezTo>
                  <a:cubicBezTo>
                    <a:pt x="0" y="97125"/>
                    <a:pt x="97384" y="0"/>
                    <a:pt x="21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/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xmlns="" id="{6F9009A8-EE63-4A66-8E8C-84ABBD783AAF}"/>
              </a:ext>
            </a:extLst>
          </p:cNvPr>
          <p:cNvGrpSpPr/>
          <p:nvPr/>
        </p:nvGrpSpPr>
        <p:grpSpPr>
          <a:xfrm>
            <a:off x="1676810" y="4162125"/>
            <a:ext cx="2348572" cy="499077"/>
            <a:chOff x="1676810" y="4269000"/>
            <a:chExt cx="2348572" cy="499077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00EA683E-FA53-4B38-8305-F82E8B8BDB76}"/>
                </a:ext>
              </a:extLst>
            </p:cNvPr>
            <p:cNvSpPr/>
            <p:nvPr/>
          </p:nvSpPr>
          <p:spPr>
            <a:xfrm>
              <a:off x="3526305" y="4269000"/>
              <a:ext cx="499077" cy="499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08090EC9-F322-4E5F-806A-280E27EE40C1}"/>
                </a:ext>
              </a:extLst>
            </p:cNvPr>
            <p:cNvSpPr/>
            <p:nvPr/>
          </p:nvSpPr>
          <p:spPr>
            <a:xfrm>
              <a:off x="1676810" y="4356732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600" dirty="0">
                  <a:cs typeface="+mn-ea"/>
                  <a:sym typeface="+mn-lt"/>
                </a:rPr>
                <a:t>小程序跳转小程序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  <p:sp>
          <p:nvSpPr>
            <p:cNvPr id="70" name="browser_151395">
              <a:extLst>
                <a:ext uri="{FF2B5EF4-FFF2-40B4-BE49-F238E27FC236}">
                  <a16:creationId xmlns:a16="http://schemas.microsoft.com/office/drawing/2014/main" xmlns="" id="{3C113896-A72F-413B-8608-2FB751ABAA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23303" y="4374872"/>
              <a:ext cx="305079" cy="304582"/>
            </a:xfrm>
            <a:custGeom>
              <a:avLst/>
              <a:gdLst>
                <a:gd name="connsiteX0" fmla="*/ 240268 w 606580"/>
                <a:gd name="connsiteY0" fmla="*/ 381732 h 605592"/>
                <a:gd name="connsiteX1" fmla="*/ 217996 w 606580"/>
                <a:gd name="connsiteY1" fmla="*/ 388685 h 605592"/>
                <a:gd name="connsiteX2" fmla="*/ 173335 w 606580"/>
                <a:gd name="connsiteY2" fmla="*/ 420851 h 605592"/>
                <a:gd name="connsiteX3" fmla="*/ 165072 w 606580"/>
                <a:gd name="connsiteY3" fmla="*/ 472114 h 605592"/>
                <a:gd name="connsiteX4" fmla="*/ 216417 w 606580"/>
                <a:gd name="connsiteY4" fmla="*/ 480457 h 605592"/>
                <a:gd name="connsiteX5" fmla="*/ 261078 w 606580"/>
                <a:gd name="connsiteY5" fmla="*/ 448290 h 605592"/>
                <a:gd name="connsiteX6" fmla="*/ 275562 w 606580"/>
                <a:gd name="connsiteY6" fmla="*/ 411118 h 605592"/>
                <a:gd name="connsiteX7" fmla="*/ 255042 w 606580"/>
                <a:gd name="connsiteY7" fmla="*/ 424930 h 605592"/>
                <a:gd name="connsiteX8" fmla="*/ 247800 w 606580"/>
                <a:gd name="connsiteY8" fmla="*/ 427155 h 605592"/>
                <a:gd name="connsiteX9" fmla="*/ 237122 w 606580"/>
                <a:gd name="connsiteY9" fmla="*/ 421500 h 605592"/>
                <a:gd name="connsiteX10" fmla="*/ 240558 w 606580"/>
                <a:gd name="connsiteY10" fmla="*/ 403609 h 605592"/>
                <a:gd name="connsiteX11" fmla="*/ 261913 w 606580"/>
                <a:gd name="connsiteY11" fmla="*/ 389241 h 605592"/>
                <a:gd name="connsiteX12" fmla="*/ 240268 w 606580"/>
                <a:gd name="connsiteY12" fmla="*/ 381732 h 605592"/>
                <a:gd name="connsiteX13" fmla="*/ 417331 w 606580"/>
                <a:gd name="connsiteY13" fmla="*/ 266704 h 605592"/>
                <a:gd name="connsiteX14" fmla="*/ 389952 w 606580"/>
                <a:gd name="connsiteY14" fmla="*/ 273181 h 605592"/>
                <a:gd name="connsiteX15" fmla="*/ 345292 w 606580"/>
                <a:gd name="connsiteY15" fmla="*/ 305348 h 605592"/>
                <a:gd name="connsiteX16" fmla="*/ 330900 w 606580"/>
                <a:gd name="connsiteY16" fmla="*/ 342798 h 605592"/>
                <a:gd name="connsiteX17" fmla="*/ 348634 w 606580"/>
                <a:gd name="connsiteY17" fmla="*/ 330840 h 605592"/>
                <a:gd name="connsiteX18" fmla="*/ 366554 w 606580"/>
                <a:gd name="connsiteY18" fmla="*/ 334363 h 605592"/>
                <a:gd name="connsiteX19" fmla="*/ 363026 w 606580"/>
                <a:gd name="connsiteY19" fmla="*/ 352254 h 605592"/>
                <a:gd name="connsiteX20" fmla="*/ 344735 w 606580"/>
                <a:gd name="connsiteY20" fmla="*/ 364583 h 605592"/>
                <a:gd name="connsiteX21" fmla="*/ 388374 w 606580"/>
                <a:gd name="connsiteY21" fmla="*/ 364954 h 605592"/>
                <a:gd name="connsiteX22" fmla="*/ 433034 w 606580"/>
                <a:gd name="connsiteY22" fmla="*/ 332787 h 605592"/>
                <a:gd name="connsiteX23" fmla="*/ 441298 w 606580"/>
                <a:gd name="connsiteY23" fmla="*/ 281432 h 605592"/>
                <a:gd name="connsiteX24" fmla="*/ 417331 w 606580"/>
                <a:gd name="connsiteY24" fmla="*/ 266704 h 605592"/>
                <a:gd name="connsiteX25" fmla="*/ 421196 w 606580"/>
                <a:gd name="connsiteY25" fmla="*/ 241478 h 605592"/>
                <a:gd name="connsiteX26" fmla="*/ 462003 w 606580"/>
                <a:gd name="connsiteY26" fmla="*/ 266600 h 605592"/>
                <a:gd name="connsiteX27" fmla="*/ 447890 w 606580"/>
                <a:gd name="connsiteY27" fmla="*/ 353922 h 605592"/>
                <a:gd name="connsiteX28" fmla="*/ 403787 w 606580"/>
                <a:gd name="connsiteY28" fmla="*/ 385625 h 605592"/>
                <a:gd name="connsiteX29" fmla="*/ 323008 w 606580"/>
                <a:gd name="connsiteY29" fmla="*/ 379229 h 605592"/>
                <a:gd name="connsiteX30" fmla="*/ 297660 w 606580"/>
                <a:gd name="connsiteY30" fmla="*/ 396286 h 605592"/>
                <a:gd name="connsiteX31" fmla="*/ 275841 w 606580"/>
                <a:gd name="connsiteY31" fmla="*/ 469333 h 605592"/>
                <a:gd name="connsiteX32" fmla="*/ 231830 w 606580"/>
                <a:gd name="connsiteY32" fmla="*/ 501129 h 605592"/>
                <a:gd name="connsiteX33" fmla="*/ 144366 w 606580"/>
                <a:gd name="connsiteY33" fmla="*/ 487038 h 605592"/>
                <a:gd name="connsiteX34" fmla="*/ 158479 w 606580"/>
                <a:gd name="connsiteY34" fmla="*/ 399716 h 605592"/>
                <a:gd name="connsiteX35" fmla="*/ 202583 w 606580"/>
                <a:gd name="connsiteY35" fmla="*/ 368013 h 605592"/>
                <a:gd name="connsiteX36" fmla="*/ 283640 w 606580"/>
                <a:gd name="connsiteY36" fmla="*/ 374594 h 605592"/>
                <a:gd name="connsiteX37" fmla="*/ 308802 w 606580"/>
                <a:gd name="connsiteY37" fmla="*/ 357630 h 605592"/>
                <a:gd name="connsiteX38" fmla="*/ 330529 w 606580"/>
                <a:gd name="connsiteY38" fmla="*/ 284213 h 605592"/>
                <a:gd name="connsiteX39" fmla="*/ 374539 w 606580"/>
                <a:gd name="connsiteY39" fmla="*/ 252509 h 605592"/>
                <a:gd name="connsiteX40" fmla="*/ 421196 w 606580"/>
                <a:gd name="connsiteY40" fmla="*/ 241478 h 605592"/>
                <a:gd name="connsiteX41" fmla="*/ 25812 w 606580"/>
                <a:gd name="connsiteY41" fmla="*/ 164074 h 605592"/>
                <a:gd name="connsiteX42" fmla="*/ 25812 w 606580"/>
                <a:gd name="connsiteY42" fmla="*/ 579822 h 605592"/>
                <a:gd name="connsiteX43" fmla="*/ 580768 w 606580"/>
                <a:gd name="connsiteY43" fmla="*/ 579822 h 605592"/>
                <a:gd name="connsiteX44" fmla="*/ 580768 w 606580"/>
                <a:gd name="connsiteY44" fmla="*/ 164074 h 605592"/>
                <a:gd name="connsiteX45" fmla="*/ 516680 w 606580"/>
                <a:gd name="connsiteY45" fmla="*/ 72753 h 605592"/>
                <a:gd name="connsiteX46" fmla="*/ 542507 w 606580"/>
                <a:gd name="connsiteY46" fmla="*/ 72753 h 605592"/>
                <a:gd name="connsiteX47" fmla="*/ 542507 w 606580"/>
                <a:gd name="connsiteY47" fmla="*/ 93358 h 605592"/>
                <a:gd name="connsiteX48" fmla="*/ 516680 w 606580"/>
                <a:gd name="connsiteY48" fmla="*/ 93358 h 605592"/>
                <a:gd name="connsiteX49" fmla="*/ 462203 w 606580"/>
                <a:gd name="connsiteY49" fmla="*/ 72753 h 605592"/>
                <a:gd name="connsiteX50" fmla="*/ 488030 w 606580"/>
                <a:gd name="connsiteY50" fmla="*/ 72753 h 605592"/>
                <a:gd name="connsiteX51" fmla="*/ 488030 w 606580"/>
                <a:gd name="connsiteY51" fmla="*/ 93358 h 605592"/>
                <a:gd name="connsiteX52" fmla="*/ 462203 w 606580"/>
                <a:gd name="connsiteY52" fmla="*/ 93358 h 605592"/>
                <a:gd name="connsiteX53" fmla="*/ 407656 w 606580"/>
                <a:gd name="connsiteY53" fmla="*/ 72753 h 605592"/>
                <a:gd name="connsiteX54" fmla="*/ 433483 w 606580"/>
                <a:gd name="connsiteY54" fmla="*/ 72753 h 605592"/>
                <a:gd name="connsiteX55" fmla="*/ 433483 w 606580"/>
                <a:gd name="connsiteY55" fmla="*/ 93358 h 605592"/>
                <a:gd name="connsiteX56" fmla="*/ 407656 w 606580"/>
                <a:gd name="connsiteY56" fmla="*/ 93358 h 605592"/>
                <a:gd name="connsiteX57" fmla="*/ 60616 w 606580"/>
                <a:gd name="connsiteY57" fmla="*/ 70142 h 605592"/>
                <a:gd name="connsiteX58" fmla="*/ 280145 w 606580"/>
                <a:gd name="connsiteY58" fmla="*/ 70142 h 605592"/>
                <a:gd name="connsiteX59" fmla="*/ 280145 w 606580"/>
                <a:gd name="connsiteY59" fmla="*/ 95969 h 605592"/>
                <a:gd name="connsiteX60" fmla="*/ 60616 w 606580"/>
                <a:gd name="connsiteY60" fmla="*/ 95969 h 605592"/>
                <a:gd name="connsiteX61" fmla="*/ 25812 w 606580"/>
                <a:gd name="connsiteY61" fmla="*/ 25770 h 605592"/>
                <a:gd name="connsiteX62" fmla="*/ 25812 w 606580"/>
                <a:gd name="connsiteY62" fmla="*/ 138305 h 605592"/>
                <a:gd name="connsiteX63" fmla="*/ 580768 w 606580"/>
                <a:gd name="connsiteY63" fmla="*/ 138305 h 605592"/>
                <a:gd name="connsiteX64" fmla="*/ 580768 w 606580"/>
                <a:gd name="connsiteY64" fmla="*/ 25770 h 605592"/>
                <a:gd name="connsiteX65" fmla="*/ 0 w 606580"/>
                <a:gd name="connsiteY65" fmla="*/ 0 h 605592"/>
                <a:gd name="connsiteX66" fmla="*/ 606580 w 606580"/>
                <a:gd name="connsiteY66" fmla="*/ 0 h 605592"/>
                <a:gd name="connsiteX67" fmla="*/ 606580 w 606580"/>
                <a:gd name="connsiteY67" fmla="*/ 605592 h 605592"/>
                <a:gd name="connsiteX68" fmla="*/ 0 w 606580"/>
                <a:gd name="connsiteY68" fmla="*/ 605592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6580" h="605592">
                  <a:moveTo>
                    <a:pt x="240268" y="381732"/>
                  </a:moveTo>
                  <a:cubicBezTo>
                    <a:pt x="232550" y="381570"/>
                    <a:pt x="224727" y="383818"/>
                    <a:pt x="217996" y="388685"/>
                  </a:cubicBezTo>
                  <a:lnTo>
                    <a:pt x="173335" y="420851"/>
                  </a:lnTo>
                  <a:cubicBezTo>
                    <a:pt x="156808" y="432717"/>
                    <a:pt x="153094" y="455706"/>
                    <a:pt x="165072" y="472114"/>
                  </a:cubicBezTo>
                  <a:cubicBezTo>
                    <a:pt x="176956" y="488614"/>
                    <a:pt x="199983" y="492322"/>
                    <a:pt x="216417" y="480457"/>
                  </a:cubicBezTo>
                  <a:lnTo>
                    <a:pt x="261078" y="448290"/>
                  </a:lnTo>
                  <a:cubicBezTo>
                    <a:pt x="273148" y="439576"/>
                    <a:pt x="278347" y="424837"/>
                    <a:pt x="275562" y="411118"/>
                  </a:cubicBezTo>
                  <a:lnTo>
                    <a:pt x="255042" y="424930"/>
                  </a:lnTo>
                  <a:cubicBezTo>
                    <a:pt x="252814" y="426506"/>
                    <a:pt x="250307" y="427155"/>
                    <a:pt x="247800" y="427155"/>
                  </a:cubicBezTo>
                  <a:cubicBezTo>
                    <a:pt x="243715" y="427155"/>
                    <a:pt x="239629" y="425208"/>
                    <a:pt x="237122" y="421500"/>
                  </a:cubicBezTo>
                  <a:cubicBezTo>
                    <a:pt x="233130" y="415567"/>
                    <a:pt x="234708" y="407595"/>
                    <a:pt x="240558" y="403609"/>
                  </a:cubicBezTo>
                  <a:lnTo>
                    <a:pt x="261913" y="389241"/>
                  </a:lnTo>
                  <a:cubicBezTo>
                    <a:pt x="255599" y="384467"/>
                    <a:pt x="247986" y="381894"/>
                    <a:pt x="240268" y="381732"/>
                  </a:cubicBezTo>
                  <a:close/>
                  <a:moveTo>
                    <a:pt x="417331" y="266704"/>
                  </a:moveTo>
                  <a:cubicBezTo>
                    <a:pt x="408034" y="265209"/>
                    <a:pt x="398169" y="267249"/>
                    <a:pt x="389952" y="273181"/>
                  </a:cubicBezTo>
                  <a:lnTo>
                    <a:pt x="345292" y="305348"/>
                  </a:lnTo>
                  <a:cubicBezTo>
                    <a:pt x="333128" y="314154"/>
                    <a:pt x="327929" y="328986"/>
                    <a:pt x="330900" y="342798"/>
                  </a:cubicBezTo>
                  <a:lnTo>
                    <a:pt x="348634" y="330840"/>
                  </a:lnTo>
                  <a:cubicBezTo>
                    <a:pt x="354484" y="326854"/>
                    <a:pt x="362562" y="328430"/>
                    <a:pt x="366554" y="334363"/>
                  </a:cubicBezTo>
                  <a:cubicBezTo>
                    <a:pt x="370547" y="340203"/>
                    <a:pt x="368968" y="348268"/>
                    <a:pt x="363026" y="352254"/>
                  </a:cubicBezTo>
                  <a:lnTo>
                    <a:pt x="344735" y="364583"/>
                  </a:lnTo>
                  <a:cubicBezTo>
                    <a:pt x="357269" y="373945"/>
                    <a:pt x="375003" y="374594"/>
                    <a:pt x="388374" y="364954"/>
                  </a:cubicBezTo>
                  <a:lnTo>
                    <a:pt x="433034" y="332787"/>
                  </a:lnTo>
                  <a:cubicBezTo>
                    <a:pt x="449561" y="320921"/>
                    <a:pt x="453275" y="297932"/>
                    <a:pt x="441298" y="281432"/>
                  </a:cubicBezTo>
                  <a:cubicBezTo>
                    <a:pt x="435355" y="273228"/>
                    <a:pt x="426627" y="268199"/>
                    <a:pt x="417331" y="266704"/>
                  </a:cubicBezTo>
                  <a:close/>
                  <a:moveTo>
                    <a:pt x="421196" y="241478"/>
                  </a:moveTo>
                  <a:cubicBezTo>
                    <a:pt x="437027" y="244028"/>
                    <a:pt x="451882" y="252602"/>
                    <a:pt x="462003" y="266600"/>
                  </a:cubicBezTo>
                  <a:cubicBezTo>
                    <a:pt x="482244" y="294595"/>
                    <a:pt x="475930" y="333714"/>
                    <a:pt x="447890" y="353922"/>
                  </a:cubicBezTo>
                  <a:lnTo>
                    <a:pt x="403787" y="385625"/>
                  </a:lnTo>
                  <a:cubicBezTo>
                    <a:pt x="378532" y="403795"/>
                    <a:pt x="344270" y="400550"/>
                    <a:pt x="323008" y="379229"/>
                  </a:cubicBezTo>
                  <a:lnTo>
                    <a:pt x="297660" y="396286"/>
                  </a:lnTo>
                  <a:cubicBezTo>
                    <a:pt x="307595" y="422056"/>
                    <a:pt x="299424" y="452369"/>
                    <a:pt x="275841" y="469333"/>
                  </a:cubicBezTo>
                  <a:lnTo>
                    <a:pt x="231830" y="501129"/>
                  </a:lnTo>
                  <a:cubicBezTo>
                    <a:pt x="203790" y="521337"/>
                    <a:pt x="164700" y="515034"/>
                    <a:pt x="144366" y="487038"/>
                  </a:cubicBezTo>
                  <a:cubicBezTo>
                    <a:pt x="124125" y="459043"/>
                    <a:pt x="130439" y="419924"/>
                    <a:pt x="158479" y="399716"/>
                  </a:cubicBezTo>
                  <a:lnTo>
                    <a:pt x="202583" y="368013"/>
                  </a:lnTo>
                  <a:cubicBezTo>
                    <a:pt x="227930" y="349751"/>
                    <a:pt x="262285" y="353088"/>
                    <a:pt x="283640" y="374594"/>
                  </a:cubicBezTo>
                  <a:lnTo>
                    <a:pt x="308802" y="357630"/>
                  </a:lnTo>
                  <a:cubicBezTo>
                    <a:pt x="298681" y="331767"/>
                    <a:pt x="306852" y="301269"/>
                    <a:pt x="330529" y="284213"/>
                  </a:cubicBezTo>
                  <a:lnTo>
                    <a:pt x="374539" y="252509"/>
                  </a:lnTo>
                  <a:cubicBezTo>
                    <a:pt x="388559" y="242405"/>
                    <a:pt x="405365" y="238929"/>
                    <a:pt x="421196" y="241478"/>
                  </a:cubicBezTo>
                  <a:close/>
                  <a:moveTo>
                    <a:pt x="25812" y="164074"/>
                  </a:moveTo>
                  <a:lnTo>
                    <a:pt x="25812" y="579822"/>
                  </a:lnTo>
                  <a:lnTo>
                    <a:pt x="580768" y="579822"/>
                  </a:lnTo>
                  <a:lnTo>
                    <a:pt x="580768" y="164074"/>
                  </a:lnTo>
                  <a:close/>
                  <a:moveTo>
                    <a:pt x="516680" y="72753"/>
                  </a:moveTo>
                  <a:lnTo>
                    <a:pt x="542507" y="72753"/>
                  </a:lnTo>
                  <a:lnTo>
                    <a:pt x="542507" y="93358"/>
                  </a:lnTo>
                  <a:lnTo>
                    <a:pt x="516680" y="93358"/>
                  </a:lnTo>
                  <a:close/>
                  <a:moveTo>
                    <a:pt x="462203" y="72753"/>
                  </a:moveTo>
                  <a:lnTo>
                    <a:pt x="488030" y="72753"/>
                  </a:lnTo>
                  <a:lnTo>
                    <a:pt x="488030" y="93358"/>
                  </a:lnTo>
                  <a:lnTo>
                    <a:pt x="462203" y="93358"/>
                  </a:lnTo>
                  <a:close/>
                  <a:moveTo>
                    <a:pt x="407656" y="72753"/>
                  </a:moveTo>
                  <a:lnTo>
                    <a:pt x="433483" y="72753"/>
                  </a:lnTo>
                  <a:lnTo>
                    <a:pt x="433483" y="93358"/>
                  </a:lnTo>
                  <a:lnTo>
                    <a:pt x="407656" y="93358"/>
                  </a:lnTo>
                  <a:close/>
                  <a:moveTo>
                    <a:pt x="60616" y="70142"/>
                  </a:moveTo>
                  <a:lnTo>
                    <a:pt x="280145" y="70142"/>
                  </a:lnTo>
                  <a:lnTo>
                    <a:pt x="280145" y="95969"/>
                  </a:lnTo>
                  <a:lnTo>
                    <a:pt x="60616" y="95969"/>
                  </a:lnTo>
                  <a:close/>
                  <a:moveTo>
                    <a:pt x="25812" y="25770"/>
                  </a:moveTo>
                  <a:lnTo>
                    <a:pt x="25812" y="138305"/>
                  </a:lnTo>
                  <a:lnTo>
                    <a:pt x="580768" y="138305"/>
                  </a:lnTo>
                  <a:lnTo>
                    <a:pt x="580768" y="25770"/>
                  </a:lnTo>
                  <a:close/>
                  <a:moveTo>
                    <a:pt x="0" y="0"/>
                  </a:moveTo>
                  <a:lnTo>
                    <a:pt x="606580" y="0"/>
                  </a:lnTo>
                  <a:lnTo>
                    <a:pt x="606580" y="605592"/>
                  </a:lnTo>
                  <a:lnTo>
                    <a:pt x="0" y="6055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xmlns="" id="{36505B9B-54A1-46A6-91CC-C395E733C1FE}"/>
              </a:ext>
            </a:extLst>
          </p:cNvPr>
          <p:cNvCxnSpPr/>
          <p:nvPr/>
        </p:nvCxnSpPr>
        <p:spPr>
          <a:xfrm>
            <a:off x="4762005" y="3451764"/>
            <a:ext cx="264819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90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1CAEA9DC-6165-44A7-A665-6E91D0BC846D}"/>
              </a:ext>
            </a:extLst>
          </p:cNvPr>
          <p:cNvSpPr/>
          <p:nvPr/>
        </p:nvSpPr>
        <p:spPr>
          <a:xfrm>
            <a:off x="622709" y="1851584"/>
            <a:ext cx="2615036" cy="4214919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31EB71F5-3294-482D-9B53-D0A9B470ECE8}"/>
              </a:ext>
            </a:extLst>
          </p:cNvPr>
          <p:cNvSpPr/>
          <p:nvPr/>
        </p:nvSpPr>
        <p:spPr>
          <a:xfrm>
            <a:off x="4875153" y="631614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cs typeface="+mn-ea"/>
                <a:sym typeface="+mn-lt"/>
              </a:rPr>
              <a:t>基本形态</a:t>
            </a:r>
            <a:endParaRPr lang="zh-CN" altLang="en-US" sz="4400" b="1" dirty="0">
              <a:cs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E745CD7-1DAE-46BC-BF7B-A7D22B7969C5}"/>
              </a:ext>
            </a:extLst>
          </p:cNvPr>
          <p:cNvSpPr/>
          <p:nvPr/>
        </p:nvSpPr>
        <p:spPr>
          <a:xfrm>
            <a:off x="6848576" y="1482254"/>
            <a:ext cx="1338829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门店</a:t>
            </a:r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小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程序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703A5C9-13EC-443B-AC05-739633E7C77F}"/>
              </a:ext>
            </a:extLst>
          </p:cNvPr>
          <p:cNvSpPr/>
          <p:nvPr/>
        </p:nvSpPr>
        <p:spPr>
          <a:xfrm>
            <a:off x="1207763" y="1482254"/>
            <a:ext cx="1338829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游戏</a:t>
            </a:r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小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程序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1CAEA9DC-6165-44A7-A665-6E91D0BC846D}"/>
              </a:ext>
            </a:extLst>
          </p:cNvPr>
          <p:cNvSpPr/>
          <p:nvPr/>
        </p:nvSpPr>
        <p:spPr>
          <a:xfrm>
            <a:off x="3446840" y="1851586"/>
            <a:ext cx="2612495" cy="421491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A703A5C9-13EC-443B-AC05-739633E7C77F}"/>
              </a:ext>
            </a:extLst>
          </p:cNvPr>
          <p:cNvSpPr/>
          <p:nvPr/>
        </p:nvSpPr>
        <p:spPr>
          <a:xfrm>
            <a:off x="4028171" y="1482254"/>
            <a:ext cx="1338829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应用</a:t>
            </a:r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小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程序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1CAEA9DC-6165-44A7-A665-6E91D0BC846D}"/>
              </a:ext>
            </a:extLst>
          </p:cNvPr>
          <p:cNvSpPr/>
          <p:nvPr/>
        </p:nvSpPr>
        <p:spPr>
          <a:xfrm>
            <a:off x="6268430" y="1851585"/>
            <a:ext cx="2610099" cy="4214918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1CAEA9DC-6165-44A7-A665-6E91D0BC846D}"/>
              </a:ext>
            </a:extLst>
          </p:cNvPr>
          <p:cNvSpPr/>
          <p:nvPr/>
        </p:nvSpPr>
        <p:spPr>
          <a:xfrm>
            <a:off x="9039608" y="1846985"/>
            <a:ext cx="2562458" cy="4219518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3E745CD7-1DAE-46BC-BF7B-A7D22B7969C5}"/>
              </a:ext>
            </a:extLst>
          </p:cNvPr>
          <p:cNvSpPr/>
          <p:nvPr/>
        </p:nvSpPr>
        <p:spPr>
          <a:xfrm>
            <a:off x="9668983" y="1482254"/>
            <a:ext cx="1338828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电商小程序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293" y="1922001"/>
            <a:ext cx="2287942" cy="40694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01" y="1924302"/>
            <a:ext cx="2287941" cy="40694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117" y="1924302"/>
            <a:ext cx="2287942" cy="406948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54" y="1932785"/>
            <a:ext cx="2281878" cy="405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6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27DC2"/>
      </a:accent1>
      <a:accent2>
        <a:srgbClr val="03509C"/>
      </a:accent2>
      <a:accent3>
        <a:srgbClr val="6CAFE1"/>
      </a:accent3>
      <a:accent4>
        <a:srgbClr val="F17B1C"/>
      </a:accent4>
      <a:accent5>
        <a:srgbClr val="FDBB2F"/>
      </a:accent5>
      <a:accent6>
        <a:srgbClr val="7AC141"/>
      </a:accent6>
      <a:hlink>
        <a:srgbClr val="027DC2"/>
      </a:hlink>
      <a:folHlink>
        <a:srgbClr val="BFBFBF"/>
      </a:folHlink>
    </a:clrScheme>
    <a:fontScheme name="Temp">
      <a:majorFont>
        <a:latin typeface="微软雅黑" panose="020B0604020202020204"/>
        <a:ea typeface="微软雅黑"/>
        <a:cs typeface=""/>
      </a:majorFont>
      <a:minorFont>
        <a:latin typeface="微软雅黑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FFC000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dist">
          <a:defRPr sz="8000" dirty="0">
            <a:solidFill>
              <a:srgbClr val="FFC000"/>
            </a:solidFill>
            <a:latin typeface="造字工房版黑（非商用）常规体" pitchFamily="50" charset="-122"/>
            <a:ea typeface="造字工房版黑（非商用）常规体" pitchFamily="50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7DC2"/>
    </a:accent1>
    <a:accent2>
      <a:srgbClr val="03509C"/>
    </a:accent2>
    <a:accent3>
      <a:srgbClr val="6CAFE1"/>
    </a:accent3>
    <a:accent4>
      <a:srgbClr val="F17B1C"/>
    </a:accent4>
    <a:accent5>
      <a:srgbClr val="FDBB2F"/>
    </a:accent5>
    <a:accent6>
      <a:srgbClr val="7AC141"/>
    </a:accent6>
    <a:hlink>
      <a:srgbClr val="027DC2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3143</TotalTime>
  <Words>1854</Words>
  <Application>Microsoft Office PowerPoint</Application>
  <PresentationFormat>宽屏</PresentationFormat>
  <Paragraphs>171</Paragraphs>
  <Slides>24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宋体</vt:lpstr>
      <vt:lpstr>微软雅黑</vt:lpstr>
      <vt:lpstr>造字工房版黑（非商用）常规体</vt:lpstr>
      <vt:lpstr>Arial</vt:lpstr>
      <vt:lpstr>Calibri</vt:lpstr>
      <vt:lpstr>Tahoma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weizhi</dc:creator>
  <cp:lastModifiedBy>yehu</cp:lastModifiedBy>
  <cp:revision>160</cp:revision>
  <dcterms:created xsi:type="dcterms:W3CDTF">2017-10-25T03:11:22Z</dcterms:created>
  <dcterms:modified xsi:type="dcterms:W3CDTF">2019-04-27T08:25:55Z</dcterms:modified>
</cp:coreProperties>
</file>